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media/image5.jpg" ContentType="image/png"/>
  <Override PartName="/ppt/media/image6.jpg" ContentType="image/pn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notesMasterIdLst>
    <p:notesMasterId r:id="rId17"/>
  </p:notesMasterIdLst>
  <p:handoutMasterIdLst>
    <p:handoutMasterId r:id="rId18"/>
  </p:handoutMasterIdLst>
  <p:sldIdLst>
    <p:sldId id="369" r:id="rId2"/>
    <p:sldId id="374" r:id="rId3"/>
    <p:sldId id="375" r:id="rId4"/>
    <p:sldId id="376" r:id="rId5"/>
    <p:sldId id="373" r:id="rId6"/>
    <p:sldId id="377" r:id="rId7"/>
    <p:sldId id="378" r:id="rId8"/>
    <p:sldId id="379" r:id="rId9"/>
    <p:sldId id="380" r:id="rId10"/>
    <p:sldId id="381" r:id="rId11"/>
    <p:sldId id="382" r:id="rId12"/>
    <p:sldId id="383" r:id="rId13"/>
    <p:sldId id="384" r:id="rId14"/>
    <p:sldId id="385" r:id="rId15"/>
    <p:sldId id="386" r:id="rId1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62D0E"/>
    <a:srgbClr val="5C2208"/>
    <a:srgbClr val="640000"/>
    <a:srgbClr val="B24E4E"/>
    <a:srgbClr val="E7242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030" autoAdjust="0"/>
    <p:restoredTop sz="92449" autoAdjust="0"/>
  </p:normalViewPr>
  <p:slideViewPr>
    <p:cSldViewPr snapToGrid="0">
      <p:cViewPr varScale="1">
        <p:scale>
          <a:sx n="118" d="100"/>
          <a:sy n="118" d="100"/>
        </p:scale>
        <p:origin x="1384" y="192"/>
      </p:cViewPr>
      <p:guideLst>
        <p:guide orient="horz" pos="2160"/>
        <p:guide pos="3840"/>
      </p:guideLst>
    </p:cSldViewPr>
  </p:slideViewPr>
  <p:outlineViewPr>
    <p:cViewPr>
      <p:scale>
        <a:sx n="33" d="100"/>
        <a:sy n="33" d="100"/>
      </p:scale>
      <p:origin x="0" y="-16656"/>
    </p:cViewPr>
  </p:outlineViewPr>
  <p:notesTextViewPr>
    <p:cViewPr>
      <p:scale>
        <a:sx n="1" d="1"/>
        <a:sy n="1" d="1"/>
      </p:scale>
      <p:origin x="0" y="0"/>
    </p:cViewPr>
  </p:notesTextViewPr>
  <p:notesViewPr>
    <p:cSldViewPr snapToGrid="0">
      <p:cViewPr varScale="1">
        <p:scale>
          <a:sx n="97" d="100"/>
          <a:sy n="97" d="100"/>
        </p:scale>
        <p:origin x="4328" y="20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2B8EB75E-FED5-ED48-B64B-9E88D7AEE26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a:extLst>
              <a:ext uri="{FF2B5EF4-FFF2-40B4-BE49-F238E27FC236}">
                <a16:creationId xmlns:a16="http://schemas.microsoft.com/office/drawing/2014/main" id="{565CE8C4-5F70-B749-A945-6F7068E2C9D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1C31FDB-F217-084D-A7F7-77B6DBD73127}" type="datetimeFigureOut">
              <a:rPr kumimoji="1" lang="zh-CN" altLang="en-US" smtClean="0"/>
              <a:t>2020/5/14</a:t>
            </a:fld>
            <a:endParaRPr kumimoji="1" lang="zh-CN" altLang="en-US"/>
          </a:p>
        </p:txBody>
      </p:sp>
      <p:sp>
        <p:nvSpPr>
          <p:cNvPr id="4" name="页脚占位符 3">
            <a:extLst>
              <a:ext uri="{FF2B5EF4-FFF2-40B4-BE49-F238E27FC236}">
                <a16:creationId xmlns:a16="http://schemas.microsoft.com/office/drawing/2014/main" id="{1C600FAF-4245-A84C-848A-F17824EAC8C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5" name="灯片编号占位符 4">
            <a:extLst>
              <a:ext uri="{FF2B5EF4-FFF2-40B4-BE49-F238E27FC236}">
                <a16:creationId xmlns:a16="http://schemas.microsoft.com/office/drawing/2014/main" id="{1BEF2A91-8A2A-C044-A808-02F10A81A9A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2798071-1F08-944A-A7B4-7C58B7DA3EA8}" type="slidenum">
              <a:rPr kumimoji="1" lang="zh-CN" altLang="en-US" smtClean="0"/>
              <a:t>‹#›</a:t>
            </a:fld>
            <a:endParaRPr kumimoji="1" lang="zh-CN" altLang="en-US"/>
          </a:p>
        </p:txBody>
      </p:sp>
    </p:spTree>
    <p:extLst>
      <p:ext uri="{BB962C8B-B14F-4D97-AF65-F5344CB8AC3E}">
        <p14:creationId xmlns:p14="http://schemas.microsoft.com/office/powerpoint/2010/main" val="382719497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28BA9CF-3777-4982-A16D-2C1FBFC668B8}" type="datetimeFigureOut">
              <a:rPr lang="zh-CN" altLang="en-US" smtClean="0"/>
              <a:t>2020/5/14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6F8B276-7A50-45C3-934E-C7DD904B3B7A}" type="slidenum">
              <a:rPr lang="zh-CN" altLang="en-US" smtClean="0"/>
              <a:t>‹#›</a:t>
            </a:fld>
            <a:endParaRPr lang="zh-CN" altLang="en-US"/>
          </a:p>
        </p:txBody>
      </p:sp>
    </p:spTree>
    <p:extLst>
      <p:ext uri="{BB962C8B-B14F-4D97-AF65-F5344CB8AC3E}">
        <p14:creationId xmlns:p14="http://schemas.microsoft.com/office/powerpoint/2010/main" val="15570865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封面页">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82991" y="761999"/>
            <a:ext cx="8520332" cy="2277587"/>
          </a:xfrm>
        </p:spPr>
        <p:txBody>
          <a:bodyPr anchor="b">
            <a:normAutofit/>
          </a:bodyPr>
          <a:lstStyle>
            <a:lvl1pPr algn="l">
              <a:lnSpc>
                <a:spcPct val="100000"/>
              </a:lnSpc>
              <a:defRPr sz="4000">
                <a:solidFill>
                  <a:schemeClr val="bg1"/>
                </a:solidFill>
                <a:latin typeface="微软雅黑" panose="020B0503020204020204" pitchFamily="34" charset="-122"/>
                <a:ea typeface="微软雅黑" panose="020B0503020204020204" pitchFamily="34" charset="-122"/>
              </a:defRPr>
            </a:lvl1pPr>
          </a:lstStyle>
          <a:p>
            <a:r>
              <a:rPr lang="zh-CN" altLang="en-US" dirty="0"/>
              <a:t>单击此处输入标题</a:t>
            </a:r>
            <a:endParaRPr lang="en-US" dirty="0"/>
          </a:p>
        </p:txBody>
      </p:sp>
      <p:sp>
        <p:nvSpPr>
          <p:cNvPr id="3" name="Subtitle 2"/>
          <p:cNvSpPr>
            <a:spLocks noGrp="1"/>
          </p:cNvSpPr>
          <p:nvPr>
            <p:ph type="subTitle" idx="1" hasCustomPrompt="1"/>
          </p:nvPr>
        </p:nvSpPr>
        <p:spPr>
          <a:xfrm>
            <a:off x="482991" y="3636921"/>
            <a:ext cx="8520332" cy="1417679"/>
          </a:xfrm>
        </p:spPr>
        <p:txBody>
          <a:bodyPr>
            <a:normAutofit/>
          </a:bodyPr>
          <a:lstStyle>
            <a:lvl1pPr marL="0" indent="0" algn="l">
              <a:lnSpc>
                <a:spcPct val="150000"/>
              </a:lnSpc>
              <a:buNone/>
              <a:defRPr sz="2000">
                <a:solidFill>
                  <a:schemeClr val="bg1"/>
                </a:solidFill>
                <a:latin typeface="微软雅黑" panose="020B0503020204020204" pitchFamily="34" charset="-122"/>
                <a:ea typeface="微软雅黑" panose="020B0503020204020204"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单击此处输入副标题 </a:t>
            </a:r>
            <a:r>
              <a:rPr lang="en-US" altLang="zh-CN" dirty="0"/>
              <a:t>/ </a:t>
            </a:r>
            <a:r>
              <a:rPr lang="zh-CN" altLang="en-US" dirty="0"/>
              <a:t>日期 </a:t>
            </a:r>
            <a:r>
              <a:rPr lang="en-US" altLang="zh-CN" dirty="0"/>
              <a:t>/ </a:t>
            </a:r>
            <a:r>
              <a:rPr lang="zh-CN" altLang="en-US" dirty="0"/>
              <a:t>主讲人信息等</a:t>
            </a:r>
            <a:endParaRPr lang="en-US" dirty="0"/>
          </a:p>
        </p:txBody>
      </p:sp>
      <p:sp>
        <p:nvSpPr>
          <p:cNvPr id="4" name="Date Placeholder 3"/>
          <p:cNvSpPr>
            <a:spLocks noGrp="1"/>
          </p:cNvSpPr>
          <p:nvPr>
            <p:ph type="dt" sz="half" idx="10"/>
          </p:nvPr>
        </p:nvSpPr>
        <p:spPr/>
        <p:txBody>
          <a:bodyPr/>
          <a:lstStyle>
            <a:lvl1pPr>
              <a:defRPr>
                <a:solidFill>
                  <a:schemeClr val="bg1"/>
                </a:solidFill>
                <a:latin typeface="微软雅黑" panose="020B0503020204020204" pitchFamily="34" charset="-122"/>
                <a:ea typeface="微软雅黑" panose="020B0503020204020204" pitchFamily="34" charset="-122"/>
              </a:defRPr>
            </a:lvl1pPr>
          </a:lstStyle>
          <a:p>
            <a:fld id="{5EDE31D2-A1B8-4A0F-939D-A3212B55E4AC}" type="datetime1">
              <a:rPr lang="zh-CN" altLang="en-US" smtClean="0"/>
              <a:t>2020/5/14</a:t>
            </a:fld>
            <a:endParaRPr lang="zh-CN" altLang="en-US" dirty="0"/>
          </a:p>
        </p:txBody>
      </p:sp>
      <p:sp>
        <p:nvSpPr>
          <p:cNvPr id="5" name="Footer Placeholder 4"/>
          <p:cNvSpPr>
            <a:spLocks noGrp="1"/>
          </p:cNvSpPr>
          <p:nvPr>
            <p:ph type="ftr" sz="quarter" idx="11"/>
          </p:nvPr>
        </p:nvSpPr>
        <p:spPr/>
        <p:txBody>
          <a:bodyPr/>
          <a:lstStyle>
            <a:lvl1pPr>
              <a:defRPr>
                <a:solidFill>
                  <a:schemeClr val="bg1"/>
                </a:solidFill>
                <a:latin typeface="微软雅黑" panose="020B0503020204020204" pitchFamily="34" charset="-122"/>
                <a:ea typeface="微软雅黑" panose="020B0503020204020204" pitchFamily="34" charset="-122"/>
              </a:defRPr>
            </a:lvl1pPr>
          </a:lstStyle>
          <a:p>
            <a:endParaRPr lang="zh-CN" altLang="en-US" dirty="0"/>
          </a:p>
        </p:txBody>
      </p:sp>
      <p:sp>
        <p:nvSpPr>
          <p:cNvPr id="6" name="Slide Number Placeholder 5"/>
          <p:cNvSpPr>
            <a:spLocks noGrp="1"/>
          </p:cNvSpPr>
          <p:nvPr>
            <p:ph type="sldNum" sz="quarter" idx="12"/>
          </p:nvPr>
        </p:nvSpPr>
        <p:spPr/>
        <p:txBody>
          <a:bodyPr/>
          <a:lstStyle>
            <a:lvl1pPr>
              <a:defRPr>
                <a:solidFill>
                  <a:schemeClr val="bg1"/>
                </a:solidFill>
                <a:latin typeface="微软雅黑" panose="020B0503020204020204" pitchFamily="34" charset="-122"/>
                <a:ea typeface="微软雅黑" panose="020B0503020204020204" pitchFamily="34" charset="-122"/>
              </a:defRPr>
            </a:lvl1pPr>
          </a:lstStyle>
          <a:p>
            <a:fld id="{32C7CECE-DE29-40DD-9057-B4251DD9339B}" type="slidenum">
              <a:rPr lang="zh-CN" altLang="en-US" smtClean="0"/>
              <a:pPr/>
              <a:t>‹#›</a:t>
            </a:fld>
            <a:endParaRPr lang="zh-CN" altLang="en-US"/>
          </a:p>
        </p:txBody>
      </p:sp>
    </p:spTree>
    <p:extLst>
      <p:ext uri="{BB962C8B-B14F-4D97-AF65-F5344CB8AC3E}">
        <p14:creationId xmlns:p14="http://schemas.microsoft.com/office/powerpoint/2010/main" val="14999328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图片页 3">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81360" y="140678"/>
            <a:ext cx="8329240" cy="527612"/>
          </a:xfrm>
        </p:spPr>
        <p:txBody>
          <a:bodyPr anchor="ctr">
            <a:normAutofit/>
          </a:bodyPr>
          <a:lstStyle>
            <a:lvl1pPr algn="l">
              <a:defRPr sz="2400" b="1">
                <a:solidFill>
                  <a:srgbClr val="E72427"/>
                </a:solidFill>
                <a:latin typeface="微软雅黑" panose="020B0503020204020204" pitchFamily="34" charset="-122"/>
                <a:ea typeface="微软雅黑" panose="020B0503020204020204" pitchFamily="34" charset="-122"/>
              </a:defRPr>
            </a:lvl1pPr>
          </a:lstStyle>
          <a:p>
            <a:r>
              <a:rPr lang="zh-CN" altLang="en-US" dirty="0"/>
              <a:t>单击此处输入章节标题</a:t>
            </a:r>
            <a:endParaRPr lang="en-US" dirty="0"/>
          </a:p>
        </p:txBody>
      </p:sp>
      <p:sp>
        <p:nvSpPr>
          <p:cNvPr id="4" name="Date Placeholder 3"/>
          <p:cNvSpPr>
            <a:spLocks noGrp="1"/>
          </p:cNvSpPr>
          <p:nvPr>
            <p:ph type="dt" sz="half" idx="10"/>
          </p:nvPr>
        </p:nvSpPr>
        <p:spPr/>
        <p:txBody>
          <a:bodyPr/>
          <a:lstStyle/>
          <a:p>
            <a:fld id="{A94C9384-5299-44B9-805E-49AE6EA0C4C0}" type="datetime1">
              <a:rPr lang="zh-CN" altLang="en-US" smtClean="0"/>
              <a:t>2020/5/14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32C7CECE-DE29-40DD-9057-B4251DD9339B}" type="slidenum">
              <a:rPr lang="zh-CN" altLang="en-US" smtClean="0"/>
              <a:t>‹#›</a:t>
            </a:fld>
            <a:endParaRPr lang="zh-CN" altLang="en-US"/>
          </a:p>
        </p:txBody>
      </p:sp>
      <p:sp>
        <p:nvSpPr>
          <p:cNvPr id="13" name="文本占位符 12"/>
          <p:cNvSpPr>
            <a:spLocks noGrp="1"/>
          </p:cNvSpPr>
          <p:nvPr>
            <p:ph type="body" sz="quarter" idx="13" hasCustomPrompt="1"/>
          </p:nvPr>
        </p:nvSpPr>
        <p:spPr>
          <a:xfrm>
            <a:off x="864325" y="1101633"/>
            <a:ext cx="10489475" cy="505042"/>
          </a:xfrm>
        </p:spPr>
        <p:txBody>
          <a:bodyPr anchor="ctr">
            <a:noAutofit/>
          </a:bodyPr>
          <a:lstStyle>
            <a:lvl1pPr marL="0" indent="0">
              <a:lnSpc>
                <a:spcPct val="150000"/>
              </a:lnSpc>
              <a:buFontTx/>
              <a:buNone/>
              <a:defRPr sz="2400">
                <a:latin typeface="微软雅黑" panose="020B0503020204020204" pitchFamily="34" charset="-122"/>
                <a:ea typeface="微软雅黑" panose="020B0503020204020204" pitchFamily="34" charset="-122"/>
              </a:defRPr>
            </a:lvl1pPr>
            <a:lvl2pPr marL="457200" indent="0">
              <a:buFontTx/>
              <a:buNone/>
              <a:defRPr sz="2400"/>
            </a:lvl2pPr>
            <a:lvl3pPr marL="914400" indent="0">
              <a:buFontTx/>
              <a:buNone/>
              <a:defRPr sz="2400"/>
            </a:lvl3pPr>
            <a:lvl4pPr marL="1371600" indent="0">
              <a:buFontTx/>
              <a:buNone/>
              <a:defRPr sz="2400"/>
            </a:lvl4pPr>
            <a:lvl5pPr marL="1828800" indent="0">
              <a:buFontTx/>
              <a:buNone/>
              <a:defRPr sz="2400"/>
            </a:lvl5pPr>
          </a:lstStyle>
          <a:p>
            <a:pPr lvl="0"/>
            <a:r>
              <a:rPr lang="zh-CN" altLang="en-US" dirty="0"/>
              <a:t>单击此处输入标题</a:t>
            </a:r>
          </a:p>
        </p:txBody>
      </p:sp>
      <p:sp>
        <p:nvSpPr>
          <p:cNvPr id="9" name="图片占位符 8"/>
          <p:cNvSpPr>
            <a:spLocks noGrp="1"/>
          </p:cNvSpPr>
          <p:nvPr>
            <p:ph type="pic" sz="quarter" idx="16"/>
          </p:nvPr>
        </p:nvSpPr>
        <p:spPr>
          <a:xfrm>
            <a:off x="864326" y="3148150"/>
            <a:ext cx="10463347" cy="3043644"/>
          </a:xfrm>
        </p:spPr>
        <p:txBody>
          <a:bodyPr anchor="ctr">
            <a:normAutofit/>
          </a:bodyPr>
          <a:lstStyle>
            <a:lvl1pPr marL="0" indent="0">
              <a:buFontTx/>
              <a:buNone/>
              <a:defRPr sz="2000">
                <a:latin typeface="微软雅黑" panose="020B0503020204020204" pitchFamily="34" charset="-122"/>
                <a:ea typeface="微软雅黑" panose="020B0503020204020204" pitchFamily="34" charset="-122"/>
              </a:defRPr>
            </a:lvl1pPr>
          </a:lstStyle>
          <a:p>
            <a:r>
              <a:rPr lang="zh-CN" altLang="en-US"/>
              <a:t>将图片拖动到占位符，或单击添加图标</a:t>
            </a:r>
            <a:endParaRPr lang="zh-CN" altLang="en-US" dirty="0"/>
          </a:p>
        </p:txBody>
      </p:sp>
      <p:sp>
        <p:nvSpPr>
          <p:cNvPr id="7" name="文本占位符 6"/>
          <p:cNvSpPr>
            <a:spLocks noGrp="1"/>
          </p:cNvSpPr>
          <p:nvPr>
            <p:ph type="body" sz="quarter" idx="17" hasCustomPrompt="1"/>
          </p:nvPr>
        </p:nvSpPr>
        <p:spPr>
          <a:xfrm>
            <a:off x="864325" y="1710734"/>
            <a:ext cx="10489475" cy="1146766"/>
          </a:xfrm>
        </p:spPr>
        <p:txBody>
          <a:bodyPr>
            <a:noAutofit/>
          </a:bodyPr>
          <a:lstStyle>
            <a:lvl1pPr algn="just">
              <a:lnSpc>
                <a:spcPct val="150000"/>
              </a:lnSpc>
              <a:buClr>
                <a:srgbClr val="E72427"/>
              </a:buClr>
              <a:defRPr sz="1600">
                <a:latin typeface="微软雅黑" panose="020B0503020204020204" pitchFamily="34" charset="-122"/>
                <a:ea typeface="微软雅黑" panose="020B0503020204020204" pitchFamily="34" charset="-122"/>
              </a:defRPr>
            </a:lvl1pPr>
            <a:lvl2pPr algn="just">
              <a:lnSpc>
                <a:spcPct val="150000"/>
              </a:lnSpc>
              <a:buClr>
                <a:srgbClr val="E72427"/>
              </a:buClr>
              <a:defRPr sz="1400">
                <a:latin typeface="微软雅黑" panose="020B0503020204020204" pitchFamily="34" charset="-122"/>
                <a:ea typeface="微软雅黑" panose="020B0503020204020204" pitchFamily="34" charset="-122"/>
              </a:defRPr>
            </a:lvl2pPr>
            <a:lvl3pPr algn="just">
              <a:lnSpc>
                <a:spcPct val="150000"/>
              </a:lnSpc>
              <a:buClr>
                <a:srgbClr val="E72427"/>
              </a:buClr>
              <a:defRPr sz="1400">
                <a:latin typeface="微软雅黑" panose="020B0503020204020204" pitchFamily="34" charset="-122"/>
                <a:ea typeface="微软雅黑" panose="020B0503020204020204" pitchFamily="34" charset="-122"/>
              </a:defRPr>
            </a:lvl3pPr>
            <a:lvl4pPr algn="just">
              <a:lnSpc>
                <a:spcPct val="150000"/>
              </a:lnSpc>
              <a:buClr>
                <a:srgbClr val="E72427"/>
              </a:buClr>
              <a:defRPr sz="1200">
                <a:latin typeface="微软雅黑" panose="020B0503020204020204" pitchFamily="34" charset="-122"/>
                <a:ea typeface="微软雅黑" panose="020B0503020204020204" pitchFamily="34" charset="-122"/>
              </a:defRPr>
            </a:lvl4pPr>
            <a:lvl5pPr algn="just">
              <a:lnSpc>
                <a:spcPct val="150000"/>
              </a:lnSpc>
              <a:buClr>
                <a:srgbClr val="E72427"/>
              </a:buClr>
              <a:defRPr sz="1200">
                <a:latin typeface="微软雅黑" panose="020B0503020204020204" pitchFamily="34" charset="-122"/>
                <a:ea typeface="微软雅黑" panose="020B0503020204020204" pitchFamily="34" charset="-122"/>
              </a:defRPr>
            </a:lvl5pPr>
          </a:lstStyle>
          <a:p>
            <a:pPr lvl="0"/>
            <a:r>
              <a:rPr lang="zh-CN" altLang="en-US" dirty="0"/>
              <a:t>单击此处输入正文文本</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3587752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图片页 4">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4BC284C8-28BB-4143-8AA6-2157ECAADB45}" type="datetime1">
              <a:rPr lang="zh-CN" altLang="en-US" smtClean="0"/>
              <a:t>2020/5/14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32C7CECE-DE29-40DD-9057-B4251DD9339B}" type="slidenum">
              <a:rPr lang="zh-CN" altLang="en-US" smtClean="0"/>
              <a:t>‹#›</a:t>
            </a:fld>
            <a:endParaRPr lang="zh-CN" altLang="en-US"/>
          </a:p>
        </p:txBody>
      </p:sp>
      <p:sp>
        <p:nvSpPr>
          <p:cNvPr id="13" name="文本占位符 12"/>
          <p:cNvSpPr>
            <a:spLocks noGrp="1"/>
          </p:cNvSpPr>
          <p:nvPr>
            <p:ph type="body" sz="quarter" idx="13" hasCustomPrompt="1"/>
          </p:nvPr>
        </p:nvSpPr>
        <p:spPr>
          <a:xfrm>
            <a:off x="493360" y="3868552"/>
            <a:ext cx="5345737" cy="616408"/>
          </a:xfrm>
        </p:spPr>
        <p:txBody>
          <a:bodyPr anchor="ctr">
            <a:noAutofit/>
          </a:bodyPr>
          <a:lstStyle>
            <a:lvl1pPr marL="0" indent="0">
              <a:lnSpc>
                <a:spcPct val="150000"/>
              </a:lnSpc>
              <a:buFontTx/>
              <a:buNone/>
              <a:defRPr sz="2400">
                <a:latin typeface="微软雅黑" panose="020B0503020204020204" pitchFamily="34" charset="-122"/>
                <a:ea typeface="微软雅黑" panose="020B0503020204020204" pitchFamily="34" charset="-122"/>
              </a:defRPr>
            </a:lvl1pPr>
            <a:lvl2pPr marL="457200" indent="0">
              <a:buFontTx/>
              <a:buNone/>
              <a:defRPr sz="2400"/>
            </a:lvl2pPr>
            <a:lvl3pPr marL="914400" indent="0">
              <a:buFontTx/>
              <a:buNone/>
              <a:defRPr sz="2400"/>
            </a:lvl3pPr>
            <a:lvl4pPr marL="1371600" indent="0">
              <a:buFontTx/>
              <a:buNone/>
              <a:defRPr sz="2400"/>
            </a:lvl4pPr>
            <a:lvl5pPr marL="1828800" indent="0">
              <a:buFontTx/>
              <a:buNone/>
              <a:defRPr sz="2400"/>
            </a:lvl5pPr>
          </a:lstStyle>
          <a:p>
            <a:pPr lvl="0"/>
            <a:r>
              <a:rPr lang="zh-CN" altLang="en-US" dirty="0"/>
              <a:t>单击此处输入标题</a:t>
            </a:r>
          </a:p>
        </p:txBody>
      </p:sp>
      <p:sp>
        <p:nvSpPr>
          <p:cNvPr id="9" name="图片占位符 8"/>
          <p:cNvSpPr>
            <a:spLocks noGrp="1"/>
          </p:cNvSpPr>
          <p:nvPr>
            <p:ph type="pic" sz="quarter" idx="16"/>
          </p:nvPr>
        </p:nvSpPr>
        <p:spPr>
          <a:xfrm>
            <a:off x="1" y="-1"/>
            <a:ext cx="12192000" cy="3500847"/>
          </a:xfrm>
        </p:spPr>
        <p:txBody>
          <a:bodyPr anchor="ctr">
            <a:normAutofit/>
          </a:bodyPr>
          <a:lstStyle>
            <a:lvl1pPr marL="0" indent="0">
              <a:buFontTx/>
              <a:buNone/>
              <a:defRPr sz="2000">
                <a:latin typeface="微软雅黑" panose="020B0503020204020204" pitchFamily="34" charset="-122"/>
                <a:ea typeface="微软雅黑" panose="020B0503020204020204" pitchFamily="34" charset="-122"/>
              </a:defRPr>
            </a:lvl1pPr>
          </a:lstStyle>
          <a:p>
            <a:r>
              <a:rPr lang="zh-CN" altLang="en-US"/>
              <a:t>将图片拖动到占位符，或单击添加图标</a:t>
            </a:r>
            <a:endParaRPr lang="zh-CN" altLang="en-US" dirty="0"/>
          </a:p>
        </p:txBody>
      </p:sp>
      <p:sp>
        <p:nvSpPr>
          <p:cNvPr id="8" name="文本占位符 7"/>
          <p:cNvSpPr>
            <a:spLocks noGrp="1"/>
          </p:cNvSpPr>
          <p:nvPr>
            <p:ph type="body" sz="quarter" idx="17" hasCustomPrompt="1"/>
          </p:nvPr>
        </p:nvSpPr>
        <p:spPr>
          <a:xfrm>
            <a:off x="6201829" y="3868552"/>
            <a:ext cx="5345737" cy="605700"/>
          </a:xfrm>
        </p:spPr>
        <p:txBody>
          <a:bodyPr anchor="ctr">
            <a:noAutofit/>
          </a:bodyPr>
          <a:lstStyle>
            <a:lvl1pPr marL="0" indent="0">
              <a:lnSpc>
                <a:spcPct val="150000"/>
              </a:lnSpc>
              <a:buFontTx/>
              <a:buNone/>
              <a:defRPr sz="2400">
                <a:latin typeface="微软雅黑" panose="020B0503020204020204" pitchFamily="34" charset="-122"/>
                <a:ea typeface="微软雅黑" panose="020B0503020204020204" pitchFamily="34" charset="-122"/>
              </a:defRPr>
            </a:lvl1pPr>
            <a:lvl2pPr marL="457200" indent="0">
              <a:lnSpc>
                <a:spcPct val="150000"/>
              </a:lnSpc>
              <a:buFontTx/>
              <a:buNone/>
              <a:defRPr sz="2400">
                <a:latin typeface="微软雅黑" panose="020B0503020204020204" pitchFamily="34" charset="-122"/>
                <a:ea typeface="微软雅黑" panose="020B0503020204020204" pitchFamily="34" charset="-122"/>
              </a:defRPr>
            </a:lvl2pPr>
            <a:lvl3pPr marL="914400" indent="0">
              <a:lnSpc>
                <a:spcPct val="150000"/>
              </a:lnSpc>
              <a:buFontTx/>
              <a:buNone/>
              <a:defRPr sz="2400">
                <a:latin typeface="微软雅黑" panose="020B0503020204020204" pitchFamily="34" charset="-122"/>
                <a:ea typeface="微软雅黑" panose="020B0503020204020204" pitchFamily="34" charset="-122"/>
              </a:defRPr>
            </a:lvl3pPr>
            <a:lvl4pPr marL="1371600" indent="0">
              <a:lnSpc>
                <a:spcPct val="150000"/>
              </a:lnSpc>
              <a:buFontTx/>
              <a:buNone/>
              <a:defRPr sz="2400">
                <a:latin typeface="微软雅黑" panose="020B0503020204020204" pitchFamily="34" charset="-122"/>
                <a:ea typeface="微软雅黑" panose="020B0503020204020204" pitchFamily="34" charset="-122"/>
              </a:defRPr>
            </a:lvl4pPr>
            <a:lvl5pPr marL="1828800" indent="0">
              <a:lnSpc>
                <a:spcPct val="150000"/>
              </a:lnSpc>
              <a:buFontTx/>
              <a:buNone/>
              <a:defRPr sz="2400">
                <a:latin typeface="微软雅黑" panose="020B0503020204020204" pitchFamily="34" charset="-122"/>
                <a:ea typeface="微软雅黑" panose="020B0503020204020204" pitchFamily="34" charset="-122"/>
              </a:defRPr>
            </a:lvl5pPr>
          </a:lstStyle>
          <a:p>
            <a:pPr lvl="0"/>
            <a:r>
              <a:rPr lang="zh-CN" altLang="en-US" dirty="0"/>
              <a:t>单击此处输入标题</a:t>
            </a:r>
          </a:p>
        </p:txBody>
      </p:sp>
      <p:sp>
        <p:nvSpPr>
          <p:cNvPr id="3" name="文本占位符 2"/>
          <p:cNvSpPr>
            <a:spLocks noGrp="1"/>
          </p:cNvSpPr>
          <p:nvPr>
            <p:ph type="body" sz="quarter" idx="19" hasCustomPrompt="1"/>
          </p:nvPr>
        </p:nvSpPr>
        <p:spPr>
          <a:xfrm>
            <a:off x="493985" y="4598126"/>
            <a:ext cx="5345112" cy="1599474"/>
          </a:xfrm>
        </p:spPr>
        <p:txBody>
          <a:bodyPr>
            <a:noAutofit/>
          </a:bodyPr>
          <a:lstStyle>
            <a:lvl1pPr algn="just">
              <a:lnSpc>
                <a:spcPct val="150000"/>
              </a:lnSpc>
              <a:buClr>
                <a:srgbClr val="E72427"/>
              </a:buClr>
              <a:defRPr sz="1600">
                <a:latin typeface="微软雅黑" panose="020B0503020204020204" pitchFamily="34" charset="-122"/>
                <a:ea typeface="微软雅黑" panose="020B0503020204020204" pitchFamily="34" charset="-122"/>
              </a:defRPr>
            </a:lvl1pPr>
            <a:lvl2pPr algn="just">
              <a:lnSpc>
                <a:spcPct val="150000"/>
              </a:lnSpc>
              <a:buClr>
                <a:srgbClr val="E72427"/>
              </a:buClr>
              <a:defRPr sz="1400">
                <a:latin typeface="微软雅黑" panose="020B0503020204020204" pitchFamily="34" charset="-122"/>
                <a:ea typeface="微软雅黑" panose="020B0503020204020204" pitchFamily="34" charset="-122"/>
              </a:defRPr>
            </a:lvl2pPr>
            <a:lvl3pPr algn="just">
              <a:lnSpc>
                <a:spcPct val="150000"/>
              </a:lnSpc>
              <a:buClr>
                <a:srgbClr val="E72427"/>
              </a:buClr>
              <a:defRPr sz="1400">
                <a:latin typeface="微软雅黑" panose="020B0503020204020204" pitchFamily="34" charset="-122"/>
                <a:ea typeface="微软雅黑" panose="020B0503020204020204" pitchFamily="34" charset="-122"/>
              </a:defRPr>
            </a:lvl3pPr>
            <a:lvl4pPr algn="just">
              <a:lnSpc>
                <a:spcPct val="150000"/>
              </a:lnSpc>
              <a:buClr>
                <a:srgbClr val="E72427"/>
              </a:buClr>
              <a:defRPr sz="1400">
                <a:latin typeface="微软雅黑" panose="020B0503020204020204" pitchFamily="34" charset="-122"/>
                <a:ea typeface="微软雅黑" panose="020B0503020204020204" pitchFamily="34" charset="-122"/>
              </a:defRPr>
            </a:lvl4pPr>
            <a:lvl5pPr algn="just">
              <a:lnSpc>
                <a:spcPct val="150000"/>
              </a:lnSpc>
              <a:buClr>
                <a:srgbClr val="E72427"/>
              </a:buClr>
              <a:defRPr sz="1400">
                <a:latin typeface="微软雅黑" panose="020B0503020204020204" pitchFamily="34" charset="-122"/>
                <a:ea typeface="微软雅黑" panose="020B0503020204020204" pitchFamily="34" charset="-122"/>
              </a:defRPr>
            </a:lvl5pPr>
          </a:lstStyle>
          <a:p>
            <a:pPr lvl="0"/>
            <a:r>
              <a:rPr lang="zh-CN" altLang="en-US" dirty="0"/>
              <a:t>单击此处输入正文文本</a:t>
            </a:r>
          </a:p>
          <a:p>
            <a:pPr lvl="1"/>
            <a:r>
              <a:rPr lang="zh-CN" altLang="en-US" dirty="0"/>
              <a:t>第二级</a:t>
            </a:r>
          </a:p>
          <a:p>
            <a:pPr lvl="2"/>
            <a:r>
              <a:rPr lang="zh-CN" altLang="en-US" dirty="0"/>
              <a:t>第三级</a:t>
            </a:r>
          </a:p>
        </p:txBody>
      </p:sp>
      <p:sp>
        <p:nvSpPr>
          <p:cNvPr id="11" name="文本占位符 10"/>
          <p:cNvSpPr>
            <a:spLocks noGrp="1"/>
          </p:cNvSpPr>
          <p:nvPr>
            <p:ph type="body" sz="quarter" idx="20" hasCustomPrompt="1"/>
          </p:nvPr>
        </p:nvSpPr>
        <p:spPr>
          <a:xfrm>
            <a:off x="6201828" y="4598126"/>
            <a:ext cx="5345737" cy="1599474"/>
          </a:xfrm>
        </p:spPr>
        <p:txBody>
          <a:bodyPr>
            <a:noAutofit/>
          </a:bodyPr>
          <a:lstStyle>
            <a:lvl1pPr algn="just">
              <a:lnSpc>
                <a:spcPct val="150000"/>
              </a:lnSpc>
              <a:buClr>
                <a:srgbClr val="E72427"/>
              </a:buClr>
              <a:defRPr sz="1600">
                <a:latin typeface="微软雅黑" panose="020B0503020204020204" pitchFamily="34" charset="-122"/>
                <a:ea typeface="微软雅黑" panose="020B0503020204020204" pitchFamily="34" charset="-122"/>
              </a:defRPr>
            </a:lvl1pPr>
            <a:lvl2pPr algn="just">
              <a:lnSpc>
                <a:spcPct val="150000"/>
              </a:lnSpc>
              <a:buClr>
                <a:srgbClr val="E72427"/>
              </a:buClr>
              <a:defRPr sz="1400">
                <a:latin typeface="微软雅黑" panose="020B0503020204020204" pitchFamily="34" charset="-122"/>
                <a:ea typeface="微软雅黑" panose="020B0503020204020204" pitchFamily="34" charset="-122"/>
              </a:defRPr>
            </a:lvl2pPr>
            <a:lvl3pPr algn="just">
              <a:lnSpc>
                <a:spcPct val="150000"/>
              </a:lnSpc>
              <a:buClr>
                <a:srgbClr val="E72427"/>
              </a:buClr>
              <a:defRPr sz="1400">
                <a:latin typeface="微软雅黑" panose="020B0503020204020204" pitchFamily="34" charset="-122"/>
                <a:ea typeface="微软雅黑" panose="020B0503020204020204" pitchFamily="34" charset="-122"/>
              </a:defRPr>
            </a:lvl3pPr>
            <a:lvl4pPr algn="just">
              <a:lnSpc>
                <a:spcPct val="150000"/>
              </a:lnSpc>
              <a:buClr>
                <a:srgbClr val="E72427"/>
              </a:buClr>
              <a:defRPr sz="1400">
                <a:latin typeface="微软雅黑" panose="020B0503020204020204" pitchFamily="34" charset="-122"/>
                <a:ea typeface="微软雅黑" panose="020B0503020204020204" pitchFamily="34" charset="-122"/>
              </a:defRPr>
            </a:lvl4pPr>
            <a:lvl5pPr algn="just">
              <a:lnSpc>
                <a:spcPct val="150000"/>
              </a:lnSpc>
              <a:buClr>
                <a:srgbClr val="E72427"/>
              </a:buClr>
              <a:defRPr sz="1400">
                <a:latin typeface="微软雅黑" panose="020B0503020204020204" pitchFamily="34" charset="-122"/>
                <a:ea typeface="微软雅黑" panose="020B0503020204020204" pitchFamily="34" charset="-122"/>
              </a:defRPr>
            </a:lvl5pPr>
          </a:lstStyle>
          <a:p>
            <a:pPr lvl="0"/>
            <a:r>
              <a:rPr lang="zh-CN" altLang="en-US" dirty="0"/>
              <a:t>单击此处输入正文文本</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54554503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图片页 5">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81360" y="140678"/>
            <a:ext cx="8329240" cy="527612"/>
          </a:xfrm>
        </p:spPr>
        <p:txBody>
          <a:bodyPr anchor="ctr">
            <a:normAutofit/>
          </a:bodyPr>
          <a:lstStyle>
            <a:lvl1pPr algn="l">
              <a:defRPr sz="2400" b="1">
                <a:solidFill>
                  <a:srgbClr val="E72427"/>
                </a:solidFill>
                <a:latin typeface="微软雅黑" panose="020B0503020204020204" pitchFamily="34" charset="-122"/>
                <a:ea typeface="微软雅黑" panose="020B0503020204020204" pitchFamily="34" charset="-122"/>
              </a:defRPr>
            </a:lvl1pPr>
          </a:lstStyle>
          <a:p>
            <a:r>
              <a:rPr lang="zh-CN" altLang="en-US" dirty="0"/>
              <a:t>单击此处输入章节标题</a:t>
            </a:r>
            <a:endParaRPr lang="en-US" dirty="0"/>
          </a:p>
        </p:txBody>
      </p:sp>
      <p:sp>
        <p:nvSpPr>
          <p:cNvPr id="4" name="Date Placeholder 3"/>
          <p:cNvSpPr>
            <a:spLocks noGrp="1"/>
          </p:cNvSpPr>
          <p:nvPr>
            <p:ph type="dt" sz="half" idx="10"/>
          </p:nvPr>
        </p:nvSpPr>
        <p:spPr/>
        <p:txBody>
          <a:bodyPr/>
          <a:lstStyle/>
          <a:p>
            <a:fld id="{5647A1CC-FC8E-4AC8-9EF6-8278EDCA6DAA}" type="datetime1">
              <a:rPr lang="zh-CN" altLang="en-US" smtClean="0"/>
              <a:t>2020/5/14</a:t>
            </a:fld>
            <a:endParaRPr lang="zh-CN" altLang="en-US" dirty="0"/>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32C7CECE-DE29-40DD-9057-B4251DD9339B}" type="slidenum">
              <a:rPr lang="zh-CN" altLang="en-US" smtClean="0"/>
              <a:t>‹#›</a:t>
            </a:fld>
            <a:endParaRPr lang="zh-CN" altLang="en-US"/>
          </a:p>
        </p:txBody>
      </p:sp>
      <p:sp>
        <p:nvSpPr>
          <p:cNvPr id="13" name="文本占位符 12"/>
          <p:cNvSpPr>
            <a:spLocks noGrp="1"/>
          </p:cNvSpPr>
          <p:nvPr>
            <p:ph type="body" sz="quarter" idx="13" hasCustomPrompt="1"/>
          </p:nvPr>
        </p:nvSpPr>
        <p:spPr>
          <a:xfrm>
            <a:off x="894472" y="1074452"/>
            <a:ext cx="7772400" cy="529376"/>
          </a:xfrm>
        </p:spPr>
        <p:txBody>
          <a:bodyPr anchor="ctr">
            <a:noAutofit/>
          </a:bodyPr>
          <a:lstStyle>
            <a:lvl1pPr marL="0" indent="0">
              <a:lnSpc>
                <a:spcPct val="150000"/>
              </a:lnSpc>
              <a:buFontTx/>
              <a:buNone/>
              <a:defRPr sz="2400">
                <a:latin typeface="微软雅黑" panose="020B0503020204020204" pitchFamily="34" charset="-122"/>
                <a:ea typeface="微软雅黑" panose="020B0503020204020204" pitchFamily="34" charset="-122"/>
              </a:defRPr>
            </a:lvl1pPr>
            <a:lvl2pPr marL="457200" indent="0">
              <a:buFontTx/>
              <a:buNone/>
              <a:defRPr sz="2400"/>
            </a:lvl2pPr>
            <a:lvl3pPr marL="914400" indent="0">
              <a:buFontTx/>
              <a:buNone/>
              <a:defRPr sz="2400"/>
            </a:lvl3pPr>
            <a:lvl4pPr marL="1371600" indent="0">
              <a:buFontTx/>
              <a:buNone/>
              <a:defRPr sz="2400"/>
            </a:lvl4pPr>
            <a:lvl5pPr marL="1828800" indent="0">
              <a:buFontTx/>
              <a:buNone/>
              <a:defRPr sz="2400"/>
            </a:lvl5pPr>
          </a:lstStyle>
          <a:p>
            <a:pPr lvl="0"/>
            <a:r>
              <a:rPr lang="zh-CN" altLang="en-US" dirty="0"/>
              <a:t>单击此处输入标题</a:t>
            </a:r>
          </a:p>
        </p:txBody>
      </p:sp>
      <p:sp>
        <p:nvSpPr>
          <p:cNvPr id="9" name="图片占位符 8"/>
          <p:cNvSpPr>
            <a:spLocks noGrp="1"/>
          </p:cNvSpPr>
          <p:nvPr>
            <p:ph type="pic" sz="quarter" idx="16"/>
          </p:nvPr>
        </p:nvSpPr>
        <p:spPr>
          <a:xfrm>
            <a:off x="890452" y="1875778"/>
            <a:ext cx="4922520" cy="2838070"/>
          </a:xfrm>
        </p:spPr>
        <p:txBody>
          <a:bodyPr anchor="ctr">
            <a:normAutofit/>
          </a:bodyPr>
          <a:lstStyle>
            <a:lvl1pPr marL="0" indent="0">
              <a:buFontTx/>
              <a:buNone/>
              <a:defRPr sz="2000">
                <a:latin typeface="微软雅黑" panose="020B0503020204020204" pitchFamily="34" charset="-122"/>
                <a:ea typeface="微软雅黑" panose="020B0503020204020204" pitchFamily="34" charset="-122"/>
              </a:defRPr>
            </a:lvl1pPr>
          </a:lstStyle>
          <a:p>
            <a:r>
              <a:rPr lang="zh-CN" altLang="en-US"/>
              <a:t>将图片拖动到占位符，或单击添加图标</a:t>
            </a:r>
            <a:endParaRPr lang="zh-CN" altLang="en-US" dirty="0"/>
          </a:p>
        </p:txBody>
      </p:sp>
      <p:sp>
        <p:nvSpPr>
          <p:cNvPr id="7" name="图片占位符 6"/>
          <p:cNvSpPr>
            <a:spLocks noGrp="1"/>
          </p:cNvSpPr>
          <p:nvPr>
            <p:ph type="pic" sz="quarter" idx="17"/>
          </p:nvPr>
        </p:nvSpPr>
        <p:spPr>
          <a:xfrm>
            <a:off x="6200639" y="1875398"/>
            <a:ext cx="4924425" cy="2838450"/>
          </a:xfrm>
        </p:spPr>
        <p:txBody>
          <a:bodyPr anchor="ctr">
            <a:normAutofit/>
          </a:bodyPr>
          <a:lstStyle>
            <a:lvl1pPr marL="0" indent="0">
              <a:buNone/>
              <a:defRPr sz="2000">
                <a:latin typeface="微软雅黑" panose="020B0503020204020204" pitchFamily="34" charset="-122"/>
                <a:ea typeface="微软雅黑" panose="020B0503020204020204" pitchFamily="34" charset="-122"/>
              </a:defRPr>
            </a:lvl1pPr>
          </a:lstStyle>
          <a:p>
            <a:r>
              <a:rPr lang="zh-CN" altLang="en-US"/>
              <a:t>将图片拖动到占位符，或单击添加图标</a:t>
            </a:r>
            <a:endParaRPr lang="zh-CN" altLang="en-US" dirty="0"/>
          </a:p>
        </p:txBody>
      </p:sp>
      <p:sp>
        <p:nvSpPr>
          <p:cNvPr id="8" name="文本占位符 7"/>
          <p:cNvSpPr>
            <a:spLocks noGrp="1"/>
          </p:cNvSpPr>
          <p:nvPr>
            <p:ph type="body" sz="quarter" idx="19" hasCustomPrompt="1"/>
          </p:nvPr>
        </p:nvSpPr>
        <p:spPr>
          <a:xfrm>
            <a:off x="904657" y="4945218"/>
            <a:ext cx="4908316" cy="1214282"/>
          </a:xfrm>
        </p:spPr>
        <p:txBody>
          <a:bodyPr>
            <a:noAutofit/>
          </a:bodyPr>
          <a:lstStyle>
            <a:lvl1pPr algn="just">
              <a:lnSpc>
                <a:spcPct val="150000"/>
              </a:lnSpc>
              <a:buClr>
                <a:srgbClr val="E72427"/>
              </a:buClr>
              <a:defRPr sz="1600">
                <a:latin typeface="微软雅黑" panose="020B0503020204020204" pitchFamily="34" charset="-122"/>
                <a:ea typeface="微软雅黑" panose="020B0503020204020204" pitchFamily="34" charset="-122"/>
              </a:defRPr>
            </a:lvl1pPr>
            <a:lvl2pPr algn="just">
              <a:lnSpc>
                <a:spcPct val="150000"/>
              </a:lnSpc>
              <a:buClr>
                <a:srgbClr val="E72427"/>
              </a:buClr>
              <a:defRPr sz="1400">
                <a:latin typeface="微软雅黑" panose="020B0503020204020204" pitchFamily="34" charset="-122"/>
                <a:ea typeface="微软雅黑" panose="020B0503020204020204" pitchFamily="34" charset="-122"/>
              </a:defRPr>
            </a:lvl2pPr>
            <a:lvl3pPr algn="just">
              <a:lnSpc>
                <a:spcPct val="150000"/>
              </a:lnSpc>
              <a:buClr>
                <a:srgbClr val="E72427"/>
              </a:buClr>
              <a:defRPr sz="1400">
                <a:latin typeface="微软雅黑" panose="020B0503020204020204" pitchFamily="34" charset="-122"/>
                <a:ea typeface="微软雅黑" panose="020B0503020204020204" pitchFamily="34" charset="-122"/>
              </a:defRPr>
            </a:lvl3pPr>
            <a:lvl4pPr algn="just">
              <a:lnSpc>
                <a:spcPct val="150000"/>
              </a:lnSpc>
              <a:buClr>
                <a:srgbClr val="E72427"/>
              </a:buClr>
              <a:defRPr sz="1200">
                <a:latin typeface="微软雅黑" panose="020B0503020204020204" pitchFamily="34" charset="-122"/>
                <a:ea typeface="微软雅黑" panose="020B0503020204020204" pitchFamily="34" charset="-122"/>
              </a:defRPr>
            </a:lvl4pPr>
            <a:lvl5pPr algn="just">
              <a:lnSpc>
                <a:spcPct val="150000"/>
              </a:lnSpc>
              <a:buClr>
                <a:srgbClr val="E72427"/>
              </a:buClr>
              <a:defRPr sz="1200">
                <a:latin typeface="微软雅黑" panose="020B0503020204020204" pitchFamily="34" charset="-122"/>
                <a:ea typeface="微软雅黑" panose="020B0503020204020204" pitchFamily="34" charset="-122"/>
              </a:defRPr>
            </a:lvl5pPr>
          </a:lstStyle>
          <a:p>
            <a:pPr lvl="0"/>
            <a:r>
              <a:rPr lang="zh-CN" altLang="en-US" dirty="0"/>
              <a:t>单击此处输入正文文本</a:t>
            </a:r>
          </a:p>
          <a:p>
            <a:pPr lvl="1"/>
            <a:r>
              <a:rPr lang="zh-CN" altLang="en-US" dirty="0"/>
              <a:t>第二级</a:t>
            </a:r>
          </a:p>
          <a:p>
            <a:pPr lvl="2"/>
            <a:r>
              <a:rPr lang="zh-CN" altLang="en-US" dirty="0"/>
              <a:t>第三级</a:t>
            </a:r>
          </a:p>
        </p:txBody>
      </p:sp>
      <p:sp>
        <p:nvSpPr>
          <p:cNvPr id="14" name="文本占位符 13"/>
          <p:cNvSpPr>
            <a:spLocks noGrp="1"/>
          </p:cNvSpPr>
          <p:nvPr>
            <p:ph type="body" sz="quarter" idx="20" hasCustomPrompt="1"/>
          </p:nvPr>
        </p:nvSpPr>
        <p:spPr>
          <a:xfrm>
            <a:off x="6196824" y="4945217"/>
            <a:ext cx="4924425" cy="1214282"/>
          </a:xfrm>
        </p:spPr>
        <p:txBody>
          <a:bodyPr>
            <a:noAutofit/>
          </a:bodyPr>
          <a:lstStyle>
            <a:lvl1pPr algn="just">
              <a:lnSpc>
                <a:spcPct val="150000"/>
              </a:lnSpc>
              <a:buClr>
                <a:srgbClr val="E72427"/>
              </a:buClr>
              <a:defRPr sz="1600">
                <a:latin typeface="微软雅黑" panose="020B0503020204020204" pitchFamily="34" charset="-122"/>
                <a:ea typeface="微软雅黑" panose="020B0503020204020204" pitchFamily="34" charset="-122"/>
              </a:defRPr>
            </a:lvl1pPr>
            <a:lvl2pPr algn="just">
              <a:lnSpc>
                <a:spcPct val="150000"/>
              </a:lnSpc>
              <a:buClr>
                <a:srgbClr val="E72427"/>
              </a:buClr>
              <a:defRPr sz="1400">
                <a:latin typeface="微软雅黑" panose="020B0503020204020204" pitchFamily="34" charset="-122"/>
                <a:ea typeface="微软雅黑" panose="020B0503020204020204" pitchFamily="34" charset="-122"/>
              </a:defRPr>
            </a:lvl2pPr>
            <a:lvl3pPr algn="just">
              <a:lnSpc>
                <a:spcPct val="150000"/>
              </a:lnSpc>
              <a:buClr>
                <a:srgbClr val="E72427"/>
              </a:buClr>
              <a:defRPr sz="1400">
                <a:latin typeface="微软雅黑" panose="020B0503020204020204" pitchFamily="34" charset="-122"/>
                <a:ea typeface="微软雅黑" panose="020B0503020204020204" pitchFamily="34" charset="-122"/>
              </a:defRPr>
            </a:lvl3pPr>
            <a:lvl4pPr algn="just">
              <a:lnSpc>
                <a:spcPct val="150000"/>
              </a:lnSpc>
              <a:buClr>
                <a:srgbClr val="E72427"/>
              </a:buClr>
              <a:defRPr sz="1200">
                <a:latin typeface="微软雅黑" panose="020B0503020204020204" pitchFamily="34" charset="-122"/>
                <a:ea typeface="微软雅黑" panose="020B0503020204020204" pitchFamily="34" charset="-122"/>
              </a:defRPr>
            </a:lvl4pPr>
            <a:lvl5pPr algn="just">
              <a:lnSpc>
                <a:spcPct val="150000"/>
              </a:lnSpc>
              <a:buClr>
                <a:srgbClr val="E72427"/>
              </a:buClr>
              <a:defRPr sz="1200">
                <a:latin typeface="微软雅黑" panose="020B0503020204020204" pitchFamily="34" charset="-122"/>
                <a:ea typeface="微软雅黑" panose="020B0503020204020204" pitchFamily="34" charset="-122"/>
              </a:defRPr>
            </a:lvl5pPr>
          </a:lstStyle>
          <a:p>
            <a:pPr lvl="0"/>
            <a:r>
              <a:rPr lang="zh-CN" altLang="en-US" dirty="0"/>
              <a:t>单击此处输入正文文本</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3421802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图片页 6">
    <p:spTree>
      <p:nvGrpSpPr>
        <p:cNvPr id="1" name=""/>
        <p:cNvGrpSpPr/>
        <p:nvPr/>
      </p:nvGrpSpPr>
      <p:grpSpPr>
        <a:xfrm>
          <a:off x="0" y="0"/>
          <a:ext cx="0" cy="0"/>
          <a:chOff x="0" y="0"/>
          <a:chExt cx="0" cy="0"/>
        </a:xfrm>
      </p:grpSpPr>
      <p:sp>
        <p:nvSpPr>
          <p:cNvPr id="10" name="Title 1"/>
          <p:cNvSpPr>
            <a:spLocks noGrp="1"/>
          </p:cNvSpPr>
          <p:nvPr>
            <p:ph type="ctrTitle" hasCustomPrompt="1"/>
          </p:nvPr>
        </p:nvSpPr>
        <p:spPr>
          <a:xfrm>
            <a:off x="281360" y="140678"/>
            <a:ext cx="8329240" cy="527612"/>
          </a:xfrm>
        </p:spPr>
        <p:txBody>
          <a:bodyPr anchor="ctr">
            <a:normAutofit/>
          </a:bodyPr>
          <a:lstStyle>
            <a:lvl1pPr algn="l">
              <a:defRPr sz="2400" b="1">
                <a:solidFill>
                  <a:srgbClr val="E72427"/>
                </a:solidFill>
                <a:latin typeface="微软雅黑" panose="020B0503020204020204" pitchFamily="34" charset="-122"/>
                <a:ea typeface="微软雅黑" panose="020B0503020204020204" pitchFamily="34" charset="-122"/>
              </a:defRPr>
            </a:lvl1pPr>
          </a:lstStyle>
          <a:p>
            <a:r>
              <a:rPr lang="zh-CN" altLang="en-US" dirty="0"/>
              <a:t>单击此处输入章节标题</a:t>
            </a:r>
            <a:endParaRPr lang="en-US" dirty="0"/>
          </a:p>
        </p:txBody>
      </p:sp>
      <p:sp>
        <p:nvSpPr>
          <p:cNvPr id="13" name="文本占位符 12"/>
          <p:cNvSpPr>
            <a:spLocks noGrp="1"/>
          </p:cNvSpPr>
          <p:nvPr>
            <p:ph type="body" sz="quarter" idx="13" hasCustomPrompt="1"/>
          </p:nvPr>
        </p:nvSpPr>
        <p:spPr>
          <a:xfrm>
            <a:off x="883920" y="1074452"/>
            <a:ext cx="7772400" cy="529376"/>
          </a:xfrm>
        </p:spPr>
        <p:txBody>
          <a:bodyPr anchor="ctr">
            <a:noAutofit/>
          </a:bodyPr>
          <a:lstStyle>
            <a:lvl1pPr marL="0" indent="0">
              <a:lnSpc>
                <a:spcPct val="150000"/>
              </a:lnSpc>
              <a:buFontTx/>
              <a:buNone/>
              <a:defRPr sz="2400">
                <a:latin typeface="微软雅黑" panose="020B0503020204020204" pitchFamily="34" charset="-122"/>
                <a:ea typeface="微软雅黑" panose="020B0503020204020204" pitchFamily="34" charset="-122"/>
              </a:defRPr>
            </a:lvl1pPr>
            <a:lvl2pPr marL="457200" indent="0">
              <a:buFontTx/>
              <a:buNone/>
              <a:defRPr sz="2400"/>
            </a:lvl2pPr>
            <a:lvl3pPr marL="914400" indent="0">
              <a:buFontTx/>
              <a:buNone/>
              <a:defRPr sz="2400"/>
            </a:lvl3pPr>
            <a:lvl4pPr marL="1371600" indent="0">
              <a:buFontTx/>
              <a:buNone/>
              <a:defRPr sz="2400"/>
            </a:lvl4pPr>
            <a:lvl5pPr marL="1828800" indent="0">
              <a:buFontTx/>
              <a:buNone/>
              <a:defRPr sz="2400"/>
            </a:lvl5pPr>
          </a:lstStyle>
          <a:p>
            <a:pPr lvl="0"/>
            <a:r>
              <a:rPr lang="zh-CN" altLang="en-US" dirty="0"/>
              <a:t>单击此处输入标题</a:t>
            </a:r>
          </a:p>
        </p:txBody>
      </p:sp>
      <p:sp>
        <p:nvSpPr>
          <p:cNvPr id="14" name="图片占位符 8"/>
          <p:cNvSpPr>
            <a:spLocks noGrp="1"/>
          </p:cNvSpPr>
          <p:nvPr>
            <p:ph type="pic" sz="quarter" idx="16"/>
          </p:nvPr>
        </p:nvSpPr>
        <p:spPr>
          <a:xfrm>
            <a:off x="890452" y="1840610"/>
            <a:ext cx="3148148" cy="2838070"/>
          </a:xfrm>
        </p:spPr>
        <p:txBody>
          <a:bodyPr anchor="ctr">
            <a:normAutofit/>
          </a:bodyPr>
          <a:lstStyle>
            <a:lvl1pPr marL="0" indent="0">
              <a:buFontTx/>
              <a:buNone/>
              <a:defRPr sz="2000">
                <a:latin typeface="微软雅黑" panose="020B0503020204020204" pitchFamily="34" charset="-122"/>
                <a:ea typeface="微软雅黑" panose="020B0503020204020204" pitchFamily="34" charset="-122"/>
              </a:defRPr>
            </a:lvl1pPr>
          </a:lstStyle>
          <a:p>
            <a:r>
              <a:rPr lang="zh-CN" altLang="en-US"/>
              <a:t>将图片拖动到占位符，或单击添加图标</a:t>
            </a:r>
            <a:endParaRPr lang="zh-CN" altLang="en-US" dirty="0"/>
          </a:p>
        </p:txBody>
      </p:sp>
      <p:sp>
        <p:nvSpPr>
          <p:cNvPr id="15" name="图片占位符 6"/>
          <p:cNvSpPr>
            <a:spLocks noGrp="1"/>
          </p:cNvSpPr>
          <p:nvPr>
            <p:ph type="pic" sz="quarter" idx="20"/>
          </p:nvPr>
        </p:nvSpPr>
        <p:spPr>
          <a:xfrm>
            <a:off x="4521926" y="1840230"/>
            <a:ext cx="3148148" cy="2838450"/>
          </a:xfrm>
        </p:spPr>
        <p:txBody>
          <a:bodyPr anchor="ctr">
            <a:normAutofit/>
          </a:bodyPr>
          <a:lstStyle>
            <a:lvl1pPr marL="0" indent="0">
              <a:buNone/>
              <a:defRPr sz="2000">
                <a:latin typeface="微软雅黑" panose="020B0503020204020204" pitchFamily="34" charset="-122"/>
                <a:ea typeface="微软雅黑" panose="020B0503020204020204" pitchFamily="34" charset="-122"/>
              </a:defRPr>
            </a:lvl1pPr>
          </a:lstStyle>
          <a:p>
            <a:r>
              <a:rPr lang="zh-CN" altLang="en-US"/>
              <a:t>将图片拖动到占位符，或单击添加图标</a:t>
            </a:r>
            <a:endParaRPr lang="zh-CN" altLang="en-US" dirty="0"/>
          </a:p>
        </p:txBody>
      </p:sp>
      <p:sp>
        <p:nvSpPr>
          <p:cNvPr id="16" name="图片占位符 7"/>
          <p:cNvSpPr>
            <a:spLocks noGrp="1"/>
          </p:cNvSpPr>
          <p:nvPr>
            <p:ph type="pic" sz="quarter" idx="21"/>
          </p:nvPr>
        </p:nvSpPr>
        <p:spPr>
          <a:xfrm>
            <a:off x="8153400" y="1840548"/>
            <a:ext cx="3148148" cy="2838450"/>
          </a:xfrm>
        </p:spPr>
        <p:txBody>
          <a:bodyPr anchor="ctr">
            <a:normAutofit/>
          </a:bodyPr>
          <a:lstStyle>
            <a:lvl1pPr marL="0" indent="0">
              <a:lnSpc>
                <a:spcPct val="100000"/>
              </a:lnSpc>
              <a:buNone/>
              <a:defRPr sz="2000">
                <a:latin typeface="微软雅黑" panose="020B0503020204020204" pitchFamily="34" charset="-122"/>
                <a:ea typeface="微软雅黑" panose="020B0503020204020204" pitchFamily="34" charset="-122"/>
              </a:defRPr>
            </a:lvl1pPr>
          </a:lstStyle>
          <a:p>
            <a:r>
              <a:rPr lang="zh-CN" altLang="en-US"/>
              <a:t>将图片拖动到占位符，或单击添加图标</a:t>
            </a:r>
            <a:endParaRPr lang="zh-CN" altLang="en-US" dirty="0"/>
          </a:p>
        </p:txBody>
      </p:sp>
      <p:sp>
        <p:nvSpPr>
          <p:cNvPr id="17" name="文本占位符 11"/>
          <p:cNvSpPr>
            <a:spLocks noGrp="1"/>
          </p:cNvSpPr>
          <p:nvPr>
            <p:ph type="body" sz="quarter" idx="22" hasCustomPrompt="1"/>
          </p:nvPr>
        </p:nvSpPr>
        <p:spPr>
          <a:xfrm>
            <a:off x="890588" y="4898073"/>
            <a:ext cx="3148012" cy="1350327"/>
          </a:xfrm>
        </p:spPr>
        <p:txBody>
          <a:bodyPr>
            <a:noAutofit/>
          </a:bodyPr>
          <a:lstStyle>
            <a:lvl1pPr algn="just">
              <a:lnSpc>
                <a:spcPct val="150000"/>
              </a:lnSpc>
              <a:buClr>
                <a:srgbClr val="E72427"/>
              </a:buClr>
              <a:defRPr sz="1600">
                <a:latin typeface="微软雅黑" panose="020B0503020204020204" pitchFamily="34" charset="-122"/>
                <a:ea typeface="微软雅黑" panose="020B0503020204020204" pitchFamily="34" charset="-122"/>
              </a:defRPr>
            </a:lvl1pPr>
            <a:lvl2pPr algn="just">
              <a:lnSpc>
                <a:spcPct val="150000"/>
              </a:lnSpc>
              <a:buClr>
                <a:srgbClr val="E72427"/>
              </a:buClr>
              <a:defRPr sz="1400">
                <a:latin typeface="微软雅黑" panose="020B0503020204020204" pitchFamily="34" charset="-122"/>
                <a:ea typeface="微软雅黑" panose="020B0503020204020204" pitchFamily="34" charset="-122"/>
              </a:defRPr>
            </a:lvl2pPr>
            <a:lvl3pPr algn="just">
              <a:lnSpc>
                <a:spcPct val="150000"/>
              </a:lnSpc>
              <a:buClr>
                <a:srgbClr val="E72427"/>
              </a:buClr>
              <a:defRPr sz="1400">
                <a:latin typeface="微软雅黑" panose="020B0503020204020204" pitchFamily="34" charset="-122"/>
                <a:ea typeface="微软雅黑" panose="020B0503020204020204" pitchFamily="34" charset="-122"/>
              </a:defRPr>
            </a:lvl3pPr>
            <a:lvl4pPr algn="just">
              <a:lnSpc>
                <a:spcPct val="150000"/>
              </a:lnSpc>
              <a:buClr>
                <a:srgbClr val="E72427"/>
              </a:buClr>
              <a:defRPr sz="1400">
                <a:latin typeface="微软雅黑" panose="020B0503020204020204" pitchFamily="34" charset="-122"/>
                <a:ea typeface="微软雅黑" panose="020B0503020204020204" pitchFamily="34" charset="-122"/>
              </a:defRPr>
            </a:lvl4pPr>
            <a:lvl5pPr algn="just">
              <a:lnSpc>
                <a:spcPct val="150000"/>
              </a:lnSpc>
              <a:buClr>
                <a:srgbClr val="E72427"/>
              </a:buClr>
              <a:defRPr sz="1400">
                <a:latin typeface="微软雅黑" panose="020B0503020204020204" pitchFamily="34" charset="-122"/>
                <a:ea typeface="微软雅黑" panose="020B0503020204020204" pitchFamily="34" charset="-122"/>
              </a:defRPr>
            </a:lvl5pPr>
          </a:lstStyle>
          <a:p>
            <a:pPr lvl="0"/>
            <a:r>
              <a:rPr lang="zh-CN" altLang="en-US" dirty="0"/>
              <a:t>单击此处输入正文文本</a:t>
            </a:r>
          </a:p>
          <a:p>
            <a:pPr lvl="1"/>
            <a:r>
              <a:rPr lang="zh-CN" altLang="en-US" dirty="0"/>
              <a:t>第二级</a:t>
            </a:r>
          </a:p>
          <a:p>
            <a:pPr lvl="2"/>
            <a:r>
              <a:rPr lang="zh-CN" altLang="en-US" dirty="0"/>
              <a:t>第三级</a:t>
            </a:r>
          </a:p>
        </p:txBody>
      </p:sp>
      <p:sp>
        <p:nvSpPr>
          <p:cNvPr id="18" name="文本占位符 15"/>
          <p:cNvSpPr>
            <a:spLocks noGrp="1"/>
          </p:cNvSpPr>
          <p:nvPr>
            <p:ph type="body" sz="quarter" idx="23" hasCustomPrompt="1"/>
          </p:nvPr>
        </p:nvSpPr>
        <p:spPr>
          <a:xfrm>
            <a:off x="4521200" y="4897438"/>
            <a:ext cx="3149600" cy="1351000"/>
          </a:xfrm>
        </p:spPr>
        <p:txBody>
          <a:bodyPr>
            <a:noAutofit/>
          </a:bodyPr>
          <a:lstStyle>
            <a:lvl1pPr algn="just">
              <a:lnSpc>
                <a:spcPct val="150000"/>
              </a:lnSpc>
              <a:buClr>
                <a:srgbClr val="E72427"/>
              </a:buClr>
              <a:defRPr sz="1600">
                <a:latin typeface="微软雅黑" panose="020B0503020204020204" pitchFamily="34" charset="-122"/>
                <a:ea typeface="微软雅黑" panose="020B0503020204020204" pitchFamily="34" charset="-122"/>
              </a:defRPr>
            </a:lvl1pPr>
            <a:lvl2pPr algn="just">
              <a:lnSpc>
                <a:spcPct val="150000"/>
              </a:lnSpc>
              <a:buClr>
                <a:srgbClr val="E72427"/>
              </a:buClr>
              <a:defRPr sz="1400">
                <a:latin typeface="微软雅黑" panose="020B0503020204020204" pitchFamily="34" charset="-122"/>
                <a:ea typeface="微软雅黑" panose="020B0503020204020204" pitchFamily="34" charset="-122"/>
              </a:defRPr>
            </a:lvl2pPr>
            <a:lvl3pPr algn="just">
              <a:lnSpc>
                <a:spcPct val="150000"/>
              </a:lnSpc>
              <a:buClr>
                <a:srgbClr val="E72427"/>
              </a:buClr>
              <a:defRPr sz="1400">
                <a:latin typeface="微软雅黑" panose="020B0503020204020204" pitchFamily="34" charset="-122"/>
                <a:ea typeface="微软雅黑" panose="020B0503020204020204" pitchFamily="34" charset="-122"/>
              </a:defRPr>
            </a:lvl3pPr>
            <a:lvl4pPr algn="just">
              <a:lnSpc>
                <a:spcPct val="150000"/>
              </a:lnSpc>
              <a:buClr>
                <a:srgbClr val="E72427"/>
              </a:buClr>
              <a:defRPr sz="1400">
                <a:latin typeface="微软雅黑" panose="020B0503020204020204" pitchFamily="34" charset="-122"/>
                <a:ea typeface="微软雅黑" panose="020B0503020204020204" pitchFamily="34" charset="-122"/>
              </a:defRPr>
            </a:lvl4pPr>
            <a:lvl5pPr algn="just">
              <a:lnSpc>
                <a:spcPct val="150000"/>
              </a:lnSpc>
              <a:buClr>
                <a:srgbClr val="E72427"/>
              </a:buClr>
              <a:defRPr sz="1400">
                <a:latin typeface="微软雅黑" panose="020B0503020204020204" pitchFamily="34" charset="-122"/>
                <a:ea typeface="微软雅黑" panose="020B0503020204020204" pitchFamily="34" charset="-122"/>
              </a:defRPr>
            </a:lvl5pPr>
          </a:lstStyle>
          <a:p>
            <a:pPr lvl="0"/>
            <a:r>
              <a:rPr lang="zh-CN" altLang="en-US" dirty="0"/>
              <a:t>单击此处输入正文文本</a:t>
            </a:r>
          </a:p>
          <a:p>
            <a:pPr lvl="1"/>
            <a:r>
              <a:rPr lang="zh-CN" altLang="en-US" dirty="0"/>
              <a:t>第二级</a:t>
            </a:r>
          </a:p>
          <a:p>
            <a:pPr lvl="2"/>
            <a:r>
              <a:rPr lang="zh-CN" altLang="en-US" dirty="0"/>
              <a:t>第三级</a:t>
            </a:r>
          </a:p>
        </p:txBody>
      </p:sp>
      <p:sp>
        <p:nvSpPr>
          <p:cNvPr id="19" name="文本占位符 17"/>
          <p:cNvSpPr>
            <a:spLocks noGrp="1"/>
          </p:cNvSpPr>
          <p:nvPr>
            <p:ph type="body" sz="quarter" idx="24" hasCustomPrompt="1"/>
          </p:nvPr>
        </p:nvSpPr>
        <p:spPr>
          <a:xfrm>
            <a:off x="8153400" y="4897438"/>
            <a:ext cx="3148148" cy="1351000"/>
          </a:xfrm>
        </p:spPr>
        <p:txBody>
          <a:bodyPr>
            <a:noAutofit/>
          </a:bodyPr>
          <a:lstStyle>
            <a:lvl1pPr algn="just">
              <a:lnSpc>
                <a:spcPct val="150000"/>
              </a:lnSpc>
              <a:buClr>
                <a:srgbClr val="E72427"/>
              </a:buClr>
              <a:defRPr sz="1600">
                <a:latin typeface="微软雅黑" panose="020B0503020204020204" pitchFamily="34" charset="-122"/>
                <a:ea typeface="微软雅黑" panose="020B0503020204020204" pitchFamily="34" charset="-122"/>
              </a:defRPr>
            </a:lvl1pPr>
            <a:lvl2pPr algn="just">
              <a:lnSpc>
                <a:spcPct val="150000"/>
              </a:lnSpc>
              <a:buClr>
                <a:srgbClr val="E72427"/>
              </a:buClr>
              <a:defRPr sz="1400">
                <a:latin typeface="微软雅黑" panose="020B0503020204020204" pitchFamily="34" charset="-122"/>
                <a:ea typeface="微软雅黑" panose="020B0503020204020204" pitchFamily="34" charset="-122"/>
              </a:defRPr>
            </a:lvl2pPr>
            <a:lvl3pPr algn="just">
              <a:lnSpc>
                <a:spcPct val="150000"/>
              </a:lnSpc>
              <a:buClr>
                <a:srgbClr val="E72427"/>
              </a:buClr>
              <a:defRPr sz="1400">
                <a:latin typeface="微软雅黑" panose="020B0503020204020204" pitchFamily="34" charset="-122"/>
                <a:ea typeface="微软雅黑" panose="020B0503020204020204" pitchFamily="34" charset="-122"/>
              </a:defRPr>
            </a:lvl3pPr>
            <a:lvl4pPr algn="just">
              <a:lnSpc>
                <a:spcPct val="150000"/>
              </a:lnSpc>
              <a:buClr>
                <a:srgbClr val="E72427"/>
              </a:buClr>
              <a:defRPr sz="1400">
                <a:latin typeface="微软雅黑" panose="020B0503020204020204" pitchFamily="34" charset="-122"/>
                <a:ea typeface="微软雅黑" panose="020B0503020204020204" pitchFamily="34" charset="-122"/>
              </a:defRPr>
            </a:lvl4pPr>
            <a:lvl5pPr algn="just">
              <a:lnSpc>
                <a:spcPct val="150000"/>
              </a:lnSpc>
              <a:buClr>
                <a:srgbClr val="E72427"/>
              </a:buClr>
              <a:defRPr sz="1400">
                <a:latin typeface="微软雅黑" panose="020B0503020204020204" pitchFamily="34" charset="-122"/>
                <a:ea typeface="微软雅黑" panose="020B0503020204020204" pitchFamily="34" charset="-122"/>
              </a:defRPr>
            </a:lvl5pPr>
          </a:lstStyle>
          <a:p>
            <a:pPr lvl="0"/>
            <a:r>
              <a:rPr lang="zh-CN" altLang="en-US" dirty="0"/>
              <a:t>单击此处输入正文文本</a:t>
            </a:r>
          </a:p>
          <a:p>
            <a:pPr lvl="1"/>
            <a:r>
              <a:rPr lang="zh-CN" altLang="en-US" dirty="0"/>
              <a:t>第二级</a:t>
            </a:r>
          </a:p>
          <a:p>
            <a:pPr lvl="2"/>
            <a:r>
              <a:rPr lang="zh-CN" altLang="en-US" dirty="0"/>
              <a:t>第三级</a:t>
            </a:r>
          </a:p>
        </p:txBody>
      </p:sp>
      <p:sp>
        <p:nvSpPr>
          <p:cNvPr id="20" name="Date Placeholder 3"/>
          <p:cNvSpPr>
            <a:spLocks noGrp="1"/>
          </p:cNvSpPr>
          <p:nvPr>
            <p:ph type="dt" sz="half" idx="10"/>
          </p:nvPr>
        </p:nvSpPr>
        <p:spPr>
          <a:xfrm>
            <a:off x="838200" y="6356350"/>
            <a:ext cx="2743200" cy="365125"/>
          </a:xfrm>
        </p:spPr>
        <p:txBody>
          <a:bodyPr/>
          <a:lstStyle/>
          <a:p>
            <a:fld id="{BCA76EA8-CB0F-47E2-B4D9-BAB773BCB0D1}" type="datetime1">
              <a:rPr lang="zh-CN" altLang="en-US" smtClean="0"/>
              <a:t>2020/5/14</a:t>
            </a:fld>
            <a:endParaRPr lang="zh-CN" altLang="en-US" dirty="0"/>
          </a:p>
        </p:txBody>
      </p:sp>
      <p:sp>
        <p:nvSpPr>
          <p:cNvPr id="21" name="Footer Placeholder 4"/>
          <p:cNvSpPr>
            <a:spLocks noGrp="1"/>
          </p:cNvSpPr>
          <p:nvPr>
            <p:ph type="ftr" sz="quarter" idx="11"/>
          </p:nvPr>
        </p:nvSpPr>
        <p:spPr>
          <a:xfrm>
            <a:off x="4038600" y="6356350"/>
            <a:ext cx="4114800" cy="365125"/>
          </a:xfrm>
        </p:spPr>
        <p:txBody>
          <a:bodyPr/>
          <a:lstStyle/>
          <a:p>
            <a:endParaRPr lang="zh-CN" altLang="en-US"/>
          </a:p>
        </p:txBody>
      </p:sp>
      <p:sp>
        <p:nvSpPr>
          <p:cNvPr id="22" name="Slide Number Placeholder 5"/>
          <p:cNvSpPr>
            <a:spLocks noGrp="1"/>
          </p:cNvSpPr>
          <p:nvPr>
            <p:ph type="sldNum" sz="quarter" idx="12"/>
          </p:nvPr>
        </p:nvSpPr>
        <p:spPr>
          <a:xfrm>
            <a:off x="8610600" y="6356350"/>
            <a:ext cx="2743200" cy="365125"/>
          </a:xfrm>
        </p:spPr>
        <p:txBody>
          <a:bodyPr/>
          <a:lstStyle/>
          <a:p>
            <a:fld id="{32C7CECE-DE29-40DD-9057-B4251DD9339B}" type="slidenum">
              <a:rPr lang="zh-CN" altLang="en-US" smtClean="0"/>
              <a:t>‹#›</a:t>
            </a:fld>
            <a:endParaRPr lang="zh-CN" altLang="en-US"/>
          </a:p>
        </p:txBody>
      </p:sp>
    </p:spTree>
    <p:extLst>
      <p:ext uri="{BB962C8B-B14F-4D97-AF65-F5344CB8AC3E}">
        <p14:creationId xmlns:p14="http://schemas.microsoft.com/office/powerpoint/2010/main" val="344573011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图片页 7">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Title 1"/>
          <p:cNvSpPr>
            <a:spLocks noGrp="1"/>
          </p:cNvSpPr>
          <p:nvPr>
            <p:ph type="ctrTitle" hasCustomPrompt="1"/>
          </p:nvPr>
        </p:nvSpPr>
        <p:spPr>
          <a:xfrm>
            <a:off x="281360" y="140678"/>
            <a:ext cx="8329240" cy="527612"/>
          </a:xfrm>
        </p:spPr>
        <p:txBody>
          <a:bodyPr anchor="ctr">
            <a:normAutofit/>
          </a:bodyPr>
          <a:lstStyle>
            <a:lvl1pPr algn="l">
              <a:defRPr sz="2400" b="1">
                <a:solidFill>
                  <a:srgbClr val="E72427"/>
                </a:solidFill>
                <a:latin typeface="微软雅黑" panose="020B0503020204020204" pitchFamily="34" charset="-122"/>
                <a:ea typeface="微软雅黑" panose="020B0503020204020204" pitchFamily="34" charset="-122"/>
              </a:defRPr>
            </a:lvl1pPr>
          </a:lstStyle>
          <a:p>
            <a:r>
              <a:rPr lang="zh-CN" altLang="en-US" dirty="0"/>
              <a:t>单击此处输入章节标题</a:t>
            </a:r>
            <a:endParaRPr lang="en-US" dirty="0"/>
          </a:p>
        </p:txBody>
      </p:sp>
      <p:sp>
        <p:nvSpPr>
          <p:cNvPr id="12" name="Date Placeholder 3"/>
          <p:cNvSpPr>
            <a:spLocks noGrp="1"/>
          </p:cNvSpPr>
          <p:nvPr>
            <p:ph type="dt" sz="half" idx="10"/>
          </p:nvPr>
        </p:nvSpPr>
        <p:spPr>
          <a:xfrm>
            <a:off x="838200" y="6356350"/>
            <a:ext cx="2743200" cy="365125"/>
          </a:xfrm>
        </p:spPr>
        <p:txBody>
          <a:bodyPr/>
          <a:lstStyle/>
          <a:p>
            <a:fld id="{52F23EF5-CC9A-4471-8C4D-CAD957CF4FE5}" type="datetime1">
              <a:rPr lang="zh-CN" altLang="en-US" smtClean="0"/>
              <a:t>2020/5/14</a:t>
            </a:fld>
            <a:endParaRPr lang="zh-CN" altLang="en-US"/>
          </a:p>
        </p:txBody>
      </p:sp>
      <p:sp>
        <p:nvSpPr>
          <p:cNvPr id="15" name="Footer Placeholder 4"/>
          <p:cNvSpPr>
            <a:spLocks noGrp="1"/>
          </p:cNvSpPr>
          <p:nvPr>
            <p:ph type="ftr" sz="quarter" idx="11"/>
          </p:nvPr>
        </p:nvSpPr>
        <p:spPr>
          <a:xfrm>
            <a:off x="4038600" y="6356350"/>
            <a:ext cx="4114800" cy="365125"/>
          </a:xfrm>
        </p:spPr>
        <p:txBody>
          <a:bodyPr/>
          <a:lstStyle/>
          <a:p>
            <a:endParaRPr lang="zh-CN" altLang="en-US" dirty="0"/>
          </a:p>
        </p:txBody>
      </p:sp>
      <p:sp>
        <p:nvSpPr>
          <p:cNvPr id="16" name="Slide Number Placeholder 5"/>
          <p:cNvSpPr>
            <a:spLocks noGrp="1"/>
          </p:cNvSpPr>
          <p:nvPr>
            <p:ph type="sldNum" sz="quarter" idx="12"/>
          </p:nvPr>
        </p:nvSpPr>
        <p:spPr>
          <a:xfrm>
            <a:off x="8610600" y="6356350"/>
            <a:ext cx="2743200" cy="365125"/>
          </a:xfrm>
        </p:spPr>
        <p:txBody>
          <a:bodyPr/>
          <a:lstStyle/>
          <a:p>
            <a:fld id="{32C7CECE-DE29-40DD-9057-B4251DD9339B}" type="slidenum">
              <a:rPr lang="zh-CN" altLang="en-US" smtClean="0"/>
              <a:t>‹#›</a:t>
            </a:fld>
            <a:endParaRPr lang="zh-CN" altLang="en-US"/>
          </a:p>
        </p:txBody>
      </p:sp>
      <p:sp>
        <p:nvSpPr>
          <p:cNvPr id="17" name="文本占位符 12"/>
          <p:cNvSpPr>
            <a:spLocks noGrp="1"/>
          </p:cNvSpPr>
          <p:nvPr>
            <p:ph type="body" sz="quarter" idx="13" hasCustomPrompt="1"/>
          </p:nvPr>
        </p:nvSpPr>
        <p:spPr>
          <a:xfrm>
            <a:off x="510836" y="1072274"/>
            <a:ext cx="7772400" cy="529376"/>
          </a:xfrm>
        </p:spPr>
        <p:txBody>
          <a:bodyPr anchor="ctr">
            <a:noAutofit/>
          </a:bodyPr>
          <a:lstStyle>
            <a:lvl1pPr marL="0" indent="0">
              <a:lnSpc>
                <a:spcPct val="150000"/>
              </a:lnSpc>
              <a:buFontTx/>
              <a:buNone/>
              <a:defRPr sz="2400">
                <a:latin typeface="微软雅黑" panose="020B0503020204020204" pitchFamily="34" charset="-122"/>
                <a:ea typeface="微软雅黑" panose="020B0503020204020204" pitchFamily="34" charset="-122"/>
              </a:defRPr>
            </a:lvl1pPr>
            <a:lvl2pPr marL="457200" indent="0">
              <a:buFontTx/>
              <a:buNone/>
              <a:defRPr sz="2400"/>
            </a:lvl2pPr>
            <a:lvl3pPr marL="914400" indent="0">
              <a:buFontTx/>
              <a:buNone/>
              <a:defRPr sz="2400"/>
            </a:lvl3pPr>
            <a:lvl4pPr marL="1371600" indent="0">
              <a:buFontTx/>
              <a:buNone/>
              <a:defRPr sz="2400"/>
            </a:lvl4pPr>
            <a:lvl5pPr marL="1828800" indent="0">
              <a:buFontTx/>
              <a:buNone/>
              <a:defRPr sz="2400"/>
            </a:lvl5pPr>
          </a:lstStyle>
          <a:p>
            <a:pPr lvl="0"/>
            <a:r>
              <a:rPr lang="zh-CN" altLang="en-US" dirty="0"/>
              <a:t>单击此处输入标题</a:t>
            </a:r>
          </a:p>
        </p:txBody>
      </p:sp>
      <p:sp>
        <p:nvSpPr>
          <p:cNvPr id="18" name="图片占位符 8"/>
          <p:cNvSpPr>
            <a:spLocks noGrp="1"/>
          </p:cNvSpPr>
          <p:nvPr>
            <p:ph type="pic" sz="quarter" idx="16"/>
          </p:nvPr>
        </p:nvSpPr>
        <p:spPr>
          <a:xfrm>
            <a:off x="521523" y="1781427"/>
            <a:ext cx="2594847" cy="2576222"/>
          </a:xfrm>
        </p:spPr>
        <p:txBody>
          <a:bodyPr anchor="ctr">
            <a:normAutofit/>
          </a:bodyPr>
          <a:lstStyle>
            <a:lvl1pPr marL="0" indent="0">
              <a:buFontTx/>
              <a:buNone/>
              <a:defRPr sz="2000">
                <a:latin typeface="微软雅黑" panose="020B0503020204020204" pitchFamily="34" charset="-122"/>
                <a:ea typeface="微软雅黑" panose="020B0503020204020204" pitchFamily="34" charset="-122"/>
              </a:defRPr>
            </a:lvl1pPr>
          </a:lstStyle>
          <a:p>
            <a:r>
              <a:rPr lang="zh-CN" altLang="en-US"/>
              <a:t>将图片拖动到占位符，或单击添加图标</a:t>
            </a:r>
            <a:endParaRPr lang="zh-CN" altLang="en-US" dirty="0"/>
          </a:p>
        </p:txBody>
      </p:sp>
      <p:sp>
        <p:nvSpPr>
          <p:cNvPr id="19" name="图片占位符 6"/>
          <p:cNvSpPr>
            <a:spLocks noGrp="1"/>
          </p:cNvSpPr>
          <p:nvPr>
            <p:ph type="pic" sz="quarter" idx="17"/>
          </p:nvPr>
        </p:nvSpPr>
        <p:spPr>
          <a:xfrm>
            <a:off x="3379703" y="1781048"/>
            <a:ext cx="2594848" cy="2576568"/>
          </a:xfrm>
        </p:spPr>
        <p:txBody>
          <a:bodyPr anchor="ctr">
            <a:normAutofit/>
          </a:bodyPr>
          <a:lstStyle>
            <a:lvl1pPr marL="0" indent="0">
              <a:buNone/>
              <a:defRPr sz="2000">
                <a:latin typeface="微软雅黑" panose="020B0503020204020204" pitchFamily="34" charset="-122"/>
                <a:ea typeface="微软雅黑" panose="020B0503020204020204" pitchFamily="34" charset="-122"/>
              </a:defRPr>
            </a:lvl1pPr>
          </a:lstStyle>
          <a:p>
            <a:r>
              <a:rPr lang="zh-CN" altLang="en-US"/>
              <a:t>将图片拖动到占位符，或单击添加图标</a:t>
            </a:r>
            <a:endParaRPr lang="zh-CN" altLang="en-US" dirty="0"/>
          </a:p>
        </p:txBody>
      </p:sp>
      <p:sp>
        <p:nvSpPr>
          <p:cNvPr id="20" name="图片占位符 7"/>
          <p:cNvSpPr>
            <a:spLocks noGrp="1"/>
          </p:cNvSpPr>
          <p:nvPr>
            <p:ph type="pic" sz="quarter" idx="19"/>
          </p:nvPr>
        </p:nvSpPr>
        <p:spPr>
          <a:xfrm>
            <a:off x="6237884" y="1792885"/>
            <a:ext cx="2594848" cy="2576259"/>
          </a:xfrm>
        </p:spPr>
        <p:txBody>
          <a:bodyPr anchor="ctr">
            <a:normAutofit/>
          </a:bodyPr>
          <a:lstStyle>
            <a:lvl1pPr marL="0" indent="0">
              <a:lnSpc>
                <a:spcPct val="100000"/>
              </a:lnSpc>
              <a:buNone/>
              <a:defRPr sz="2000">
                <a:latin typeface="微软雅黑" panose="020B0503020204020204" pitchFamily="34" charset="-122"/>
                <a:ea typeface="微软雅黑" panose="020B0503020204020204" pitchFamily="34" charset="-122"/>
              </a:defRPr>
            </a:lvl1pPr>
          </a:lstStyle>
          <a:p>
            <a:r>
              <a:rPr lang="zh-CN" altLang="en-US"/>
              <a:t>将图片拖动到占位符，或单击添加图标</a:t>
            </a:r>
            <a:endParaRPr lang="zh-CN" altLang="en-US" dirty="0"/>
          </a:p>
        </p:txBody>
      </p:sp>
      <p:sp>
        <p:nvSpPr>
          <p:cNvPr id="21" name="图片占位符 11"/>
          <p:cNvSpPr>
            <a:spLocks noGrp="1"/>
          </p:cNvSpPr>
          <p:nvPr>
            <p:ph type="pic" sz="quarter" idx="21"/>
          </p:nvPr>
        </p:nvSpPr>
        <p:spPr>
          <a:xfrm>
            <a:off x="9096065" y="1781365"/>
            <a:ext cx="2605533" cy="2576875"/>
          </a:xfrm>
        </p:spPr>
        <p:txBody>
          <a:bodyPr anchor="ctr">
            <a:normAutofit/>
          </a:bodyPr>
          <a:lstStyle>
            <a:lvl1pPr marL="0" indent="0" algn="l">
              <a:buNone/>
              <a:defRPr sz="2000">
                <a:latin typeface="微软雅黑" panose="020B0503020204020204" pitchFamily="34" charset="-122"/>
                <a:ea typeface="微软雅黑" panose="020B0503020204020204" pitchFamily="34" charset="-122"/>
              </a:defRPr>
            </a:lvl1pPr>
          </a:lstStyle>
          <a:p>
            <a:r>
              <a:rPr lang="zh-CN" altLang="en-US"/>
              <a:t>将图片拖动到占位符，或单击添加图标</a:t>
            </a:r>
            <a:endParaRPr lang="zh-CN" altLang="en-US" dirty="0"/>
          </a:p>
        </p:txBody>
      </p:sp>
      <p:sp>
        <p:nvSpPr>
          <p:cNvPr id="22" name="文本占位符 13"/>
          <p:cNvSpPr>
            <a:spLocks noGrp="1"/>
          </p:cNvSpPr>
          <p:nvPr>
            <p:ph type="body" sz="quarter" idx="23" hasCustomPrompt="1"/>
          </p:nvPr>
        </p:nvSpPr>
        <p:spPr>
          <a:xfrm>
            <a:off x="519447" y="4589752"/>
            <a:ext cx="2596922" cy="1655757"/>
          </a:xfrm>
        </p:spPr>
        <p:txBody>
          <a:bodyPr>
            <a:noAutofit/>
          </a:bodyPr>
          <a:lstStyle>
            <a:lvl1pPr algn="just">
              <a:lnSpc>
                <a:spcPct val="150000"/>
              </a:lnSpc>
              <a:buClr>
                <a:srgbClr val="E72427"/>
              </a:buClr>
              <a:defRPr sz="1600">
                <a:latin typeface="微软雅黑" panose="020B0503020204020204" pitchFamily="34" charset="-122"/>
                <a:ea typeface="微软雅黑" panose="020B0503020204020204" pitchFamily="34" charset="-122"/>
              </a:defRPr>
            </a:lvl1pPr>
            <a:lvl2pPr algn="just">
              <a:lnSpc>
                <a:spcPct val="150000"/>
              </a:lnSpc>
              <a:buClr>
                <a:srgbClr val="E72427"/>
              </a:buClr>
              <a:defRPr sz="1400">
                <a:latin typeface="微软雅黑" panose="020B0503020204020204" pitchFamily="34" charset="-122"/>
                <a:ea typeface="微软雅黑" panose="020B0503020204020204" pitchFamily="34" charset="-122"/>
              </a:defRPr>
            </a:lvl2pPr>
            <a:lvl3pPr algn="just">
              <a:lnSpc>
                <a:spcPct val="150000"/>
              </a:lnSpc>
              <a:buClr>
                <a:srgbClr val="E72427"/>
              </a:buClr>
              <a:defRPr sz="1400">
                <a:latin typeface="微软雅黑" panose="020B0503020204020204" pitchFamily="34" charset="-122"/>
                <a:ea typeface="微软雅黑" panose="020B0503020204020204" pitchFamily="34" charset="-122"/>
              </a:defRPr>
            </a:lvl3pPr>
            <a:lvl4pPr algn="just">
              <a:lnSpc>
                <a:spcPct val="150000"/>
              </a:lnSpc>
              <a:buClr>
                <a:srgbClr val="E72427"/>
              </a:buClr>
              <a:defRPr sz="1200">
                <a:latin typeface="微软雅黑" panose="020B0503020204020204" pitchFamily="34" charset="-122"/>
                <a:ea typeface="微软雅黑" panose="020B0503020204020204" pitchFamily="34" charset="-122"/>
              </a:defRPr>
            </a:lvl4pPr>
            <a:lvl5pPr algn="just">
              <a:lnSpc>
                <a:spcPct val="150000"/>
              </a:lnSpc>
              <a:buClr>
                <a:srgbClr val="E72427"/>
              </a:buClr>
              <a:defRPr sz="1200">
                <a:latin typeface="微软雅黑" panose="020B0503020204020204" pitchFamily="34" charset="-122"/>
                <a:ea typeface="微软雅黑" panose="020B0503020204020204" pitchFamily="34" charset="-122"/>
              </a:defRPr>
            </a:lvl5pPr>
          </a:lstStyle>
          <a:p>
            <a:pPr lvl="0"/>
            <a:r>
              <a:rPr lang="zh-CN" altLang="en-US" dirty="0"/>
              <a:t>单击此处输入正文文本</a:t>
            </a:r>
          </a:p>
          <a:p>
            <a:pPr lvl="1"/>
            <a:r>
              <a:rPr lang="zh-CN" altLang="en-US" dirty="0"/>
              <a:t>第二级</a:t>
            </a:r>
          </a:p>
          <a:p>
            <a:pPr lvl="2"/>
            <a:r>
              <a:rPr lang="zh-CN" altLang="en-US" dirty="0"/>
              <a:t>第三级</a:t>
            </a:r>
          </a:p>
        </p:txBody>
      </p:sp>
      <p:sp>
        <p:nvSpPr>
          <p:cNvPr id="23" name="文本占位符 17"/>
          <p:cNvSpPr>
            <a:spLocks noGrp="1"/>
          </p:cNvSpPr>
          <p:nvPr>
            <p:ph type="body" sz="quarter" idx="24" hasCustomPrompt="1"/>
          </p:nvPr>
        </p:nvSpPr>
        <p:spPr>
          <a:xfrm>
            <a:off x="3365643" y="4603895"/>
            <a:ext cx="2608262" cy="1641614"/>
          </a:xfrm>
        </p:spPr>
        <p:txBody>
          <a:bodyPr>
            <a:noAutofit/>
          </a:bodyPr>
          <a:lstStyle>
            <a:lvl1pPr algn="just">
              <a:lnSpc>
                <a:spcPct val="150000"/>
              </a:lnSpc>
              <a:buClr>
                <a:srgbClr val="E72427"/>
              </a:buClr>
              <a:defRPr sz="1600">
                <a:latin typeface="微软雅黑" panose="020B0503020204020204" pitchFamily="34" charset="-122"/>
                <a:ea typeface="微软雅黑" panose="020B0503020204020204" pitchFamily="34" charset="-122"/>
              </a:defRPr>
            </a:lvl1pPr>
            <a:lvl2pPr algn="just">
              <a:lnSpc>
                <a:spcPct val="150000"/>
              </a:lnSpc>
              <a:buClr>
                <a:srgbClr val="E72427"/>
              </a:buClr>
              <a:defRPr sz="1400">
                <a:latin typeface="微软雅黑" panose="020B0503020204020204" pitchFamily="34" charset="-122"/>
                <a:ea typeface="微软雅黑" panose="020B0503020204020204" pitchFamily="34" charset="-122"/>
              </a:defRPr>
            </a:lvl2pPr>
            <a:lvl3pPr algn="just">
              <a:lnSpc>
                <a:spcPct val="150000"/>
              </a:lnSpc>
              <a:buClr>
                <a:srgbClr val="E72427"/>
              </a:buClr>
              <a:defRPr sz="1400">
                <a:latin typeface="微软雅黑" panose="020B0503020204020204" pitchFamily="34" charset="-122"/>
                <a:ea typeface="微软雅黑" panose="020B0503020204020204" pitchFamily="34" charset="-122"/>
              </a:defRPr>
            </a:lvl3pPr>
            <a:lvl4pPr algn="just">
              <a:lnSpc>
                <a:spcPct val="150000"/>
              </a:lnSpc>
              <a:buClr>
                <a:srgbClr val="E72427"/>
              </a:buClr>
              <a:defRPr sz="1200">
                <a:latin typeface="微软雅黑" panose="020B0503020204020204" pitchFamily="34" charset="-122"/>
                <a:ea typeface="微软雅黑" panose="020B0503020204020204" pitchFamily="34" charset="-122"/>
              </a:defRPr>
            </a:lvl4pPr>
            <a:lvl5pPr algn="just">
              <a:lnSpc>
                <a:spcPct val="150000"/>
              </a:lnSpc>
              <a:buClr>
                <a:srgbClr val="E72427"/>
              </a:buClr>
              <a:defRPr sz="1200">
                <a:latin typeface="微软雅黑" panose="020B0503020204020204" pitchFamily="34" charset="-122"/>
                <a:ea typeface="微软雅黑" panose="020B0503020204020204" pitchFamily="34" charset="-122"/>
              </a:defRPr>
            </a:lvl5pPr>
          </a:lstStyle>
          <a:p>
            <a:pPr lvl="0"/>
            <a:r>
              <a:rPr lang="zh-CN" altLang="en-US" dirty="0"/>
              <a:t>单击此处输入正文文本</a:t>
            </a:r>
          </a:p>
          <a:p>
            <a:pPr lvl="1"/>
            <a:r>
              <a:rPr lang="zh-CN" altLang="en-US" dirty="0"/>
              <a:t>第二级</a:t>
            </a:r>
          </a:p>
          <a:p>
            <a:pPr lvl="2"/>
            <a:r>
              <a:rPr lang="zh-CN" altLang="en-US" dirty="0"/>
              <a:t>第三级</a:t>
            </a:r>
          </a:p>
        </p:txBody>
      </p:sp>
      <p:sp>
        <p:nvSpPr>
          <p:cNvPr id="24" name="文本占位符 19"/>
          <p:cNvSpPr>
            <a:spLocks noGrp="1"/>
          </p:cNvSpPr>
          <p:nvPr>
            <p:ph type="body" sz="quarter" idx="25" hasCustomPrompt="1"/>
          </p:nvPr>
        </p:nvSpPr>
        <p:spPr>
          <a:xfrm>
            <a:off x="6237430" y="4604183"/>
            <a:ext cx="2595563" cy="1641326"/>
          </a:xfrm>
        </p:spPr>
        <p:txBody>
          <a:bodyPr>
            <a:normAutofit/>
          </a:bodyPr>
          <a:lstStyle>
            <a:lvl1pPr algn="just">
              <a:lnSpc>
                <a:spcPct val="150000"/>
              </a:lnSpc>
              <a:buClr>
                <a:srgbClr val="E72427"/>
              </a:buClr>
              <a:defRPr sz="1600">
                <a:latin typeface="微软雅黑" panose="020B0503020204020204" pitchFamily="34" charset="-122"/>
                <a:ea typeface="微软雅黑" panose="020B0503020204020204" pitchFamily="34" charset="-122"/>
              </a:defRPr>
            </a:lvl1pPr>
            <a:lvl2pPr algn="just">
              <a:lnSpc>
                <a:spcPct val="150000"/>
              </a:lnSpc>
              <a:buClr>
                <a:srgbClr val="E72427"/>
              </a:buClr>
              <a:defRPr sz="1400">
                <a:latin typeface="微软雅黑" panose="020B0503020204020204" pitchFamily="34" charset="-122"/>
                <a:ea typeface="微软雅黑" panose="020B0503020204020204" pitchFamily="34" charset="-122"/>
              </a:defRPr>
            </a:lvl2pPr>
            <a:lvl3pPr algn="just">
              <a:lnSpc>
                <a:spcPct val="150000"/>
              </a:lnSpc>
              <a:buClr>
                <a:srgbClr val="E72427"/>
              </a:buClr>
              <a:defRPr sz="1400">
                <a:latin typeface="微软雅黑" panose="020B0503020204020204" pitchFamily="34" charset="-122"/>
                <a:ea typeface="微软雅黑" panose="020B0503020204020204" pitchFamily="34" charset="-122"/>
              </a:defRPr>
            </a:lvl3pPr>
            <a:lvl4pPr algn="just">
              <a:lnSpc>
                <a:spcPct val="150000"/>
              </a:lnSpc>
              <a:buClr>
                <a:srgbClr val="E72427"/>
              </a:buClr>
              <a:defRPr sz="1200">
                <a:latin typeface="微软雅黑" panose="020B0503020204020204" pitchFamily="34" charset="-122"/>
                <a:ea typeface="微软雅黑" panose="020B0503020204020204" pitchFamily="34" charset="-122"/>
              </a:defRPr>
            </a:lvl4pPr>
            <a:lvl5pPr algn="just">
              <a:lnSpc>
                <a:spcPct val="150000"/>
              </a:lnSpc>
              <a:buClr>
                <a:srgbClr val="E72427"/>
              </a:buClr>
              <a:defRPr sz="1200">
                <a:latin typeface="微软雅黑" panose="020B0503020204020204" pitchFamily="34" charset="-122"/>
                <a:ea typeface="微软雅黑" panose="020B0503020204020204" pitchFamily="34" charset="-122"/>
              </a:defRPr>
            </a:lvl5pPr>
          </a:lstStyle>
          <a:p>
            <a:pPr lvl="0"/>
            <a:r>
              <a:rPr lang="zh-CN" altLang="en-US" dirty="0"/>
              <a:t>单击此处输入正文文本</a:t>
            </a:r>
          </a:p>
          <a:p>
            <a:pPr lvl="1"/>
            <a:r>
              <a:rPr lang="zh-CN" altLang="en-US" dirty="0"/>
              <a:t>第二级</a:t>
            </a:r>
          </a:p>
          <a:p>
            <a:pPr lvl="2"/>
            <a:r>
              <a:rPr lang="zh-CN" altLang="en-US" dirty="0"/>
              <a:t>第三级</a:t>
            </a:r>
          </a:p>
        </p:txBody>
      </p:sp>
      <p:sp>
        <p:nvSpPr>
          <p:cNvPr id="25" name="文本占位符 21"/>
          <p:cNvSpPr>
            <a:spLocks noGrp="1"/>
          </p:cNvSpPr>
          <p:nvPr>
            <p:ph type="body" sz="quarter" idx="26" hasCustomPrompt="1"/>
          </p:nvPr>
        </p:nvSpPr>
        <p:spPr>
          <a:xfrm>
            <a:off x="9096518" y="4589895"/>
            <a:ext cx="2605080" cy="1655614"/>
          </a:xfrm>
        </p:spPr>
        <p:txBody>
          <a:bodyPr>
            <a:normAutofit/>
          </a:bodyPr>
          <a:lstStyle>
            <a:lvl1pPr algn="just">
              <a:lnSpc>
                <a:spcPct val="150000"/>
              </a:lnSpc>
              <a:buClr>
                <a:srgbClr val="E72427"/>
              </a:buClr>
              <a:defRPr sz="1600">
                <a:latin typeface="微软雅黑" panose="020B0503020204020204" pitchFamily="34" charset="-122"/>
                <a:ea typeface="微软雅黑" panose="020B0503020204020204" pitchFamily="34" charset="-122"/>
              </a:defRPr>
            </a:lvl1pPr>
            <a:lvl2pPr algn="just">
              <a:lnSpc>
                <a:spcPct val="150000"/>
              </a:lnSpc>
              <a:buClr>
                <a:srgbClr val="E72427"/>
              </a:buClr>
              <a:defRPr sz="1400">
                <a:latin typeface="微软雅黑" panose="020B0503020204020204" pitchFamily="34" charset="-122"/>
                <a:ea typeface="微软雅黑" panose="020B0503020204020204" pitchFamily="34" charset="-122"/>
              </a:defRPr>
            </a:lvl2pPr>
            <a:lvl3pPr algn="just">
              <a:lnSpc>
                <a:spcPct val="150000"/>
              </a:lnSpc>
              <a:buClr>
                <a:srgbClr val="E72427"/>
              </a:buClr>
              <a:defRPr sz="1400">
                <a:latin typeface="微软雅黑" panose="020B0503020204020204" pitchFamily="34" charset="-122"/>
                <a:ea typeface="微软雅黑" panose="020B0503020204020204" pitchFamily="34" charset="-122"/>
              </a:defRPr>
            </a:lvl3pPr>
            <a:lvl4pPr algn="just">
              <a:lnSpc>
                <a:spcPct val="150000"/>
              </a:lnSpc>
              <a:buClr>
                <a:srgbClr val="E72427"/>
              </a:buClr>
              <a:defRPr sz="1200">
                <a:latin typeface="微软雅黑" panose="020B0503020204020204" pitchFamily="34" charset="-122"/>
                <a:ea typeface="微软雅黑" panose="020B0503020204020204" pitchFamily="34" charset="-122"/>
              </a:defRPr>
            </a:lvl4pPr>
            <a:lvl5pPr algn="just">
              <a:lnSpc>
                <a:spcPct val="150000"/>
              </a:lnSpc>
              <a:buClr>
                <a:srgbClr val="E72427"/>
              </a:buClr>
              <a:defRPr sz="1200">
                <a:latin typeface="微软雅黑" panose="020B0503020204020204" pitchFamily="34" charset="-122"/>
                <a:ea typeface="微软雅黑" panose="020B0503020204020204" pitchFamily="34" charset="-122"/>
              </a:defRPr>
            </a:lvl5pPr>
          </a:lstStyle>
          <a:p>
            <a:pPr lvl="0"/>
            <a:r>
              <a:rPr lang="zh-CN" altLang="en-US" dirty="0"/>
              <a:t>单击此处输入正文文本</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8277817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空白页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49F2A3D-06F7-4F82-A72A-4C72830AB5CD}" type="datetime1">
              <a:rPr lang="zh-CN" altLang="en-US" smtClean="0"/>
              <a:t>2020/5/14</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32C7CECE-DE29-40DD-9057-B4251DD9339B}" type="slidenum">
              <a:rPr lang="zh-CN" altLang="en-US" smtClean="0"/>
              <a:t>‹#›</a:t>
            </a:fld>
            <a:endParaRPr lang="zh-CN" altLang="en-US"/>
          </a:p>
        </p:txBody>
      </p:sp>
    </p:spTree>
    <p:extLst>
      <p:ext uri="{BB962C8B-B14F-4D97-AF65-F5344CB8AC3E}">
        <p14:creationId xmlns:p14="http://schemas.microsoft.com/office/powerpoint/2010/main" val="315712544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空白页 2">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9758B993-432D-49DC-857E-FA30D063EB1A}" type="datetime1">
              <a:rPr lang="zh-CN" altLang="en-US" smtClean="0"/>
              <a:t>2020/5/14</a:t>
            </a:fld>
            <a:endParaRPr lang="zh-CN" altLang="en-US"/>
          </a:p>
        </p:txBody>
      </p:sp>
      <p:sp>
        <p:nvSpPr>
          <p:cNvPr id="4" name="页脚占位符 3"/>
          <p:cNvSpPr>
            <a:spLocks noGrp="1"/>
          </p:cNvSpPr>
          <p:nvPr>
            <p:ph type="ftr" sz="quarter" idx="11"/>
          </p:nvPr>
        </p:nvSpPr>
        <p:spPr/>
        <p:txBody>
          <a:bodyPr/>
          <a:lstStyle/>
          <a:p>
            <a:endParaRPr lang="zh-CN" altLang="en-US" dirty="0"/>
          </a:p>
        </p:txBody>
      </p:sp>
      <p:sp>
        <p:nvSpPr>
          <p:cNvPr id="5" name="灯片编号占位符 4"/>
          <p:cNvSpPr>
            <a:spLocks noGrp="1"/>
          </p:cNvSpPr>
          <p:nvPr>
            <p:ph type="sldNum" sz="quarter" idx="12"/>
          </p:nvPr>
        </p:nvSpPr>
        <p:spPr/>
        <p:txBody>
          <a:bodyPr/>
          <a:lstStyle/>
          <a:p>
            <a:fld id="{32C7CECE-DE29-40DD-9057-B4251DD9339B}" type="slidenum">
              <a:rPr lang="zh-CN" altLang="en-US" smtClean="0"/>
              <a:pPr/>
              <a:t>‹#›</a:t>
            </a:fld>
            <a:endParaRPr lang="zh-CN" altLang="en-US"/>
          </a:p>
        </p:txBody>
      </p:sp>
    </p:spTree>
    <p:extLst>
      <p:ext uri="{BB962C8B-B14F-4D97-AF65-F5344CB8AC3E}">
        <p14:creationId xmlns:p14="http://schemas.microsoft.com/office/powerpoint/2010/main" val="367209736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结束页">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82991" y="2222695"/>
            <a:ext cx="8520332" cy="816891"/>
          </a:xfrm>
        </p:spPr>
        <p:txBody>
          <a:bodyPr anchor="b">
            <a:normAutofit/>
          </a:bodyPr>
          <a:lstStyle>
            <a:lvl1pPr algn="l">
              <a:defRPr sz="4000">
                <a:solidFill>
                  <a:schemeClr val="bg1"/>
                </a:solidFill>
                <a:latin typeface="Calibri" panose="020F0502020204030204" pitchFamily="34" charset="0"/>
                <a:ea typeface="微软雅黑" panose="020B0503020204020204" pitchFamily="34" charset="-122"/>
                <a:cs typeface="Calibri" panose="020F0502020204030204" pitchFamily="34" charset="0"/>
              </a:defRPr>
            </a:lvl1pPr>
          </a:lstStyle>
          <a:p>
            <a:r>
              <a:rPr lang="zh-CN" altLang="en-US" dirty="0"/>
              <a:t>单击此处输入结束语</a:t>
            </a:r>
            <a:endParaRPr lang="en-US" dirty="0"/>
          </a:p>
        </p:txBody>
      </p:sp>
      <p:sp>
        <p:nvSpPr>
          <p:cNvPr id="4" name="Date Placeholder 3"/>
          <p:cNvSpPr>
            <a:spLocks noGrp="1"/>
          </p:cNvSpPr>
          <p:nvPr>
            <p:ph type="dt" sz="half" idx="10"/>
          </p:nvPr>
        </p:nvSpPr>
        <p:spPr/>
        <p:txBody>
          <a:bodyPr/>
          <a:lstStyle>
            <a:lvl1pPr>
              <a:defRPr>
                <a:solidFill>
                  <a:schemeClr val="bg1"/>
                </a:solidFill>
                <a:latin typeface="微软雅黑" panose="020B0503020204020204" pitchFamily="34" charset="-122"/>
                <a:ea typeface="微软雅黑" panose="020B0503020204020204" pitchFamily="34" charset="-122"/>
              </a:defRPr>
            </a:lvl1pPr>
          </a:lstStyle>
          <a:p>
            <a:fld id="{EEC0744A-1ADE-441A-9FF5-DEAB8808D70B}" type="datetime1">
              <a:rPr lang="zh-CN" altLang="en-US" smtClean="0"/>
              <a:t>2020/5/14</a:t>
            </a:fld>
            <a:endParaRPr lang="zh-CN" altLang="en-US" dirty="0"/>
          </a:p>
        </p:txBody>
      </p:sp>
      <p:sp>
        <p:nvSpPr>
          <p:cNvPr id="5" name="Footer Placeholder 4"/>
          <p:cNvSpPr>
            <a:spLocks noGrp="1"/>
          </p:cNvSpPr>
          <p:nvPr>
            <p:ph type="ftr" sz="quarter" idx="11"/>
          </p:nvPr>
        </p:nvSpPr>
        <p:spPr/>
        <p:txBody>
          <a:bodyPr/>
          <a:lstStyle>
            <a:lvl1pPr>
              <a:defRPr>
                <a:solidFill>
                  <a:schemeClr val="bg1"/>
                </a:solidFill>
                <a:latin typeface="微软雅黑" panose="020B0503020204020204" pitchFamily="34" charset="-122"/>
                <a:ea typeface="微软雅黑" panose="020B0503020204020204" pitchFamily="34" charset="-122"/>
              </a:defRPr>
            </a:lvl1pPr>
          </a:lstStyle>
          <a:p>
            <a:endParaRPr lang="zh-CN" altLang="en-US" dirty="0"/>
          </a:p>
        </p:txBody>
      </p:sp>
      <p:sp>
        <p:nvSpPr>
          <p:cNvPr id="6" name="Slide Number Placeholder 5"/>
          <p:cNvSpPr>
            <a:spLocks noGrp="1"/>
          </p:cNvSpPr>
          <p:nvPr>
            <p:ph type="sldNum" sz="quarter" idx="12"/>
          </p:nvPr>
        </p:nvSpPr>
        <p:spPr/>
        <p:txBody>
          <a:bodyPr/>
          <a:lstStyle>
            <a:lvl1pPr>
              <a:defRPr>
                <a:solidFill>
                  <a:schemeClr val="bg1"/>
                </a:solidFill>
                <a:latin typeface="微软雅黑" panose="020B0503020204020204" pitchFamily="34" charset="-122"/>
                <a:ea typeface="微软雅黑" panose="020B0503020204020204" pitchFamily="34" charset="-122"/>
              </a:defRPr>
            </a:lvl1pPr>
          </a:lstStyle>
          <a:p>
            <a:fld id="{32C7CECE-DE29-40DD-9057-B4251DD9339B}" type="slidenum">
              <a:rPr lang="zh-CN" altLang="en-US" smtClean="0"/>
              <a:pPr/>
              <a:t>‹#›</a:t>
            </a:fld>
            <a:endParaRPr lang="zh-CN" altLang="en-US"/>
          </a:p>
        </p:txBody>
      </p:sp>
    </p:spTree>
    <p:extLst>
      <p:ext uri="{BB962C8B-B14F-4D97-AF65-F5344CB8AC3E}">
        <p14:creationId xmlns:p14="http://schemas.microsoft.com/office/powerpoint/2010/main" val="39723429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页">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838369" y="660400"/>
            <a:ext cx="1180621" cy="676994"/>
          </a:xfrm>
        </p:spPr>
        <p:txBody>
          <a:bodyPr anchor="b">
            <a:normAutofit/>
          </a:bodyPr>
          <a:lstStyle>
            <a:lvl1pPr algn="l">
              <a:defRPr sz="2800" b="1">
                <a:solidFill>
                  <a:srgbClr val="E72427"/>
                </a:solidFill>
                <a:latin typeface="微软雅黑" panose="020B0503020204020204" pitchFamily="34" charset="-122"/>
                <a:ea typeface="微软雅黑" panose="020B0503020204020204" pitchFamily="34" charset="-122"/>
              </a:defRPr>
            </a:lvl1pPr>
          </a:lstStyle>
          <a:p>
            <a:r>
              <a:rPr lang="zh-CN" altLang="en-US" dirty="0"/>
              <a:t>目录</a:t>
            </a:r>
            <a:endParaRPr lang="en-US" dirty="0"/>
          </a:p>
        </p:txBody>
      </p:sp>
      <p:sp>
        <p:nvSpPr>
          <p:cNvPr id="3" name="Subtitle 2"/>
          <p:cNvSpPr>
            <a:spLocks noGrp="1"/>
          </p:cNvSpPr>
          <p:nvPr>
            <p:ph type="subTitle" idx="1" hasCustomPrompt="1"/>
          </p:nvPr>
        </p:nvSpPr>
        <p:spPr>
          <a:xfrm>
            <a:off x="2089637" y="1739900"/>
            <a:ext cx="6608881" cy="581270"/>
          </a:xfrm>
        </p:spPr>
        <p:txBody>
          <a:bodyPr anchor="ctr">
            <a:normAutofit/>
          </a:bodyPr>
          <a:lstStyle>
            <a:lvl1pPr marL="0" indent="0" algn="l">
              <a:lnSpc>
                <a:spcPct val="150000"/>
              </a:lnSpc>
              <a:buNone/>
              <a:defRPr sz="2000">
                <a:solidFill>
                  <a:srgbClr val="E72427"/>
                </a:solidFill>
                <a:latin typeface="微软雅黑" panose="020B0503020204020204" pitchFamily="34" charset="-122"/>
                <a:ea typeface="微软雅黑" panose="020B0503020204020204"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单击此处输入第</a:t>
            </a:r>
            <a:r>
              <a:rPr lang="en-US" altLang="zh-CN" dirty="0"/>
              <a:t>1</a:t>
            </a:r>
            <a:r>
              <a:rPr lang="zh-CN" altLang="en-US" dirty="0"/>
              <a:t>章节标题</a:t>
            </a:r>
            <a:endParaRPr lang="en-US" dirty="0"/>
          </a:p>
        </p:txBody>
      </p:sp>
      <p:sp>
        <p:nvSpPr>
          <p:cNvPr id="4" name="Date Placeholder 3"/>
          <p:cNvSpPr>
            <a:spLocks noGrp="1"/>
          </p:cNvSpPr>
          <p:nvPr>
            <p:ph type="dt" sz="half" idx="10"/>
          </p:nvPr>
        </p:nvSpPr>
        <p:spPr/>
        <p:txBody>
          <a:bodyPr/>
          <a:lstStyle>
            <a:lvl1pPr>
              <a:defRPr>
                <a:solidFill>
                  <a:schemeClr val="bg1">
                    <a:lumMod val="50000"/>
                  </a:schemeClr>
                </a:solidFill>
                <a:latin typeface="微软雅黑" panose="020B0503020204020204" pitchFamily="34" charset="-122"/>
                <a:ea typeface="微软雅黑" panose="020B0503020204020204" pitchFamily="34" charset="-122"/>
              </a:defRPr>
            </a:lvl1pPr>
          </a:lstStyle>
          <a:p>
            <a:fld id="{78703318-8A2B-4EAB-9A2C-445ACA003AB6}" type="datetime1">
              <a:rPr lang="zh-CN" altLang="en-US" smtClean="0"/>
              <a:t>2020/5/14</a:t>
            </a:fld>
            <a:endParaRPr lang="zh-CN" altLang="en-US" dirty="0"/>
          </a:p>
        </p:txBody>
      </p:sp>
      <p:sp>
        <p:nvSpPr>
          <p:cNvPr id="5" name="Footer Placeholder 4"/>
          <p:cNvSpPr>
            <a:spLocks noGrp="1"/>
          </p:cNvSpPr>
          <p:nvPr>
            <p:ph type="ftr" sz="quarter" idx="11"/>
          </p:nvPr>
        </p:nvSpPr>
        <p:spPr/>
        <p:txBody>
          <a:bodyPr/>
          <a:lstStyle>
            <a:lvl1pPr>
              <a:defRPr>
                <a:solidFill>
                  <a:schemeClr val="bg1">
                    <a:lumMod val="50000"/>
                  </a:schemeClr>
                </a:solidFill>
                <a:latin typeface="微软雅黑" panose="020B0503020204020204" pitchFamily="34" charset="-122"/>
                <a:ea typeface="微软雅黑" panose="020B0503020204020204" pitchFamily="34" charset="-122"/>
              </a:defRPr>
            </a:lvl1pPr>
          </a:lstStyle>
          <a:p>
            <a:endParaRPr lang="zh-CN" altLang="en-US" dirty="0"/>
          </a:p>
        </p:txBody>
      </p:sp>
      <p:sp>
        <p:nvSpPr>
          <p:cNvPr id="6" name="Slide Number Placeholder 5"/>
          <p:cNvSpPr>
            <a:spLocks noGrp="1"/>
          </p:cNvSpPr>
          <p:nvPr>
            <p:ph type="sldNum" sz="quarter" idx="12"/>
          </p:nvPr>
        </p:nvSpPr>
        <p:spPr/>
        <p:txBody>
          <a:bodyPr/>
          <a:lstStyle>
            <a:lvl1pPr>
              <a:defRPr>
                <a:solidFill>
                  <a:schemeClr val="bg1">
                    <a:lumMod val="50000"/>
                  </a:schemeClr>
                </a:solidFill>
                <a:latin typeface="微软雅黑" panose="020B0503020204020204" pitchFamily="34" charset="-122"/>
                <a:ea typeface="微软雅黑" panose="020B0503020204020204" pitchFamily="34" charset="-122"/>
              </a:defRPr>
            </a:lvl1pPr>
          </a:lstStyle>
          <a:p>
            <a:fld id="{32C7CECE-DE29-40DD-9057-B4251DD9339B}" type="slidenum">
              <a:rPr lang="zh-CN" altLang="en-US" smtClean="0"/>
              <a:pPr/>
              <a:t>‹#›</a:t>
            </a:fld>
            <a:endParaRPr lang="zh-CN" altLang="en-US"/>
          </a:p>
        </p:txBody>
      </p:sp>
      <p:sp>
        <p:nvSpPr>
          <p:cNvPr id="11" name="文本占位符 10"/>
          <p:cNvSpPr>
            <a:spLocks noGrp="1"/>
          </p:cNvSpPr>
          <p:nvPr>
            <p:ph type="body" sz="quarter" idx="13" hasCustomPrompt="1"/>
          </p:nvPr>
        </p:nvSpPr>
        <p:spPr>
          <a:xfrm>
            <a:off x="838369" y="1739900"/>
            <a:ext cx="1180621" cy="581270"/>
          </a:xfrm>
        </p:spPr>
        <p:txBody>
          <a:bodyPr anchor="ctr">
            <a:noAutofit/>
          </a:bodyPr>
          <a:lstStyle>
            <a:lvl1pPr marL="0" indent="0">
              <a:lnSpc>
                <a:spcPct val="150000"/>
              </a:lnSpc>
              <a:buFontTx/>
              <a:buNone/>
              <a:defRPr sz="2000">
                <a:solidFill>
                  <a:srgbClr val="E72427"/>
                </a:solidFill>
                <a:latin typeface="微软雅黑" panose="020B0503020204020204" pitchFamily="34" charset="-122"/>
                <a:ea typeface="微软雅黑" panose="020B0503020204020204" pitchFamily="34" charset="-122"/>
              </a:defRPr>
            </a:lvl1pPr>
            <a:lvl2pPr marL="457200" indent="0">
              <a:buFontTx/>
              <a:buNone/>
              <a:defRPr sz="2000">
                <a:latin typeface="微软雅黑" panose="020B0503020204020204" pitchFamily="34" charset="-122"/>
                <a:ea typeface="微软雅黑" panose="020B0503020204020204" pitchFamily="34" charset="-122"/>
              </a:defRPr>
            </a:lvl2pPr>
            <a:lvl3pPr marL="914400" indent="0">
              <a:buFontTx/>
              <a:buNone/>
              <a:defRPr sz="2000">
                <a:latin typeface="微软雅黑" panose="020B0503020204020204" pitchFamily="34" charset="-122"/>
                <a:ea typeface="微软雅黑" panose="020B0503020204020204" pitchFamily="34" charset="-122"/>
              </a:defRPr>
            </a:lvl3pPr>
            <a:lvl4pPr marL="1371600" indent="0">
              <a:buFontTx/>
              <a:buNone/>
              <a:defRPr sz="2000">
                <a:latin typeface="微软雅黑" panose="020B0503020204020204" pitchFamily="34" charset="-122"/>
                <a:ea typeface="微软雅黑" panose="020B0503020204020204" pitchFamily="34" charset="-122"/>
              </a:defRPr>
            </a:lvl4pPr>
            <a:lvl5pPr marL="1828800" indent="0">
              <a:buFontTx/>
              <a:buNone/>
              <a:defRPr sz="2000">
                <a:latin typeface="微软雅黑" panose="020B0503020204020204" pitchFamily="34" charset="-122"/>
                <a:ea typeface="微软雅黑" panose="020B0503020204020204" pitchFamily="34" charset="-122"/>
              </a:defRPr>
            </a:lvl5pPr>
          </a:lstStyle>
          <a:p>
            <a:pPr lvl="0"/>
            <a:r>
              <a:rPr lang="zh-CN" altLang="en-US" dirty="0"/>
              <a:t>第</a:t>
            </a:r>
            <a:r>
              <a:rPr lang="en-US" altLang="zh-CN" dirty="0"/>
              <a:t>1</a:t>
            </a:r>
            <a:r>
              <a:rPr lang="zh-CN" altLang="en-US" dirty="0"/>
              <a:t>章 </a:t>
            </a:r>
            <a:r>
              <a:rPr lang="en-US" altLang="zh-CN" dirty="0"/>
              <a:t>/ </a:t>
            </a:r>
          </a:p>
        </p:txBody>
      </p:sp>
      <p:sp>
        <p:nvSpPr>
          <p:cNvPr id="13" name="文本占位符 12"/>
          <p:cNvSpPr>
            <a:spLocks noGrp="1"/>
          </p:cNvSpPr>
          <p:nvPr>
            <p:ph type="body" sz="quarter" idx="14" hasCustomPrompt="1"/>
          </p:nvPr>
        </p:nvSpPr>
        <p:spPr>
          <a:xfrm>
            <a:off x="838200" y="2470514"/>
            <a:ext cx="1181100" cy="484187"/>
          </a:xfrm>
        </p:spPr>
        <p:txBody>
          <a:bodyPr anchor="ctr">
            <a:noAutofit/>
          </a:bodyPr>
          <a:lstStyle>
            <a:lvl1pPr marL="0" marR="0" indent="0" algn="l" defTabSz="914400" rtl="0" eaLnBrk="1" fontAlgn="auto" latinLnBrk="0" hangingPunct="1">
              <a:lnSpc>
                <a:spcPct val="150000"/>
              </a:lnSpc>
              <a:spcBef>
                <a:spcPts val="1000"/>
              </a:spcBef>
              <a:spcAft>
                <a:spcPts val="0"/>
              </a:spcAft>
              <a:buClrTx/>
              <a:buSzTx/>
              <a:buFontTx/>
              <a:buNone/>
              <a:tabLst/>
              <a:defRPr sz="2000">
                <a:solidFill>
                  <a:srgbClr val="E72427"/>
                </a:solidFill>
                <a:latin typeface="微软雅黑" panose="020B0503020204020204" pitchFamily="34" charset="-122"/>
                <a:ea typeface="微软雅黑" panose="020B0503020204020204" pitchFamily="34" charset="-122"/>
              </a:defRPr>
            </a:lvl1pPr>
            <a:lvl2pPr marL="457200" indent="0">
              <a:buFontTx/>
              <a:buNone/>
              <a:defRPr sz="2000">
                <a:solidFill>
                  <a:srgbClr val="E72427"/>
                </a:solidFill>
                <a:latin typeface="微软雅黑" panose="020B0503020204020204" pitchFamily="34" charset="-122"/>
                <a:ea typeface="微软雅黑" panose="020B0503020204020204" pitchFamily="34" charset="-122"/>
              </a:defRPr>
            </a:lvl2pPr>
            <a:lvl3pPr marL="914400" indent="0">
              <a:buFontTx/>
              <a:buNone/>
              <a:defRPr sz="2000">
                <a:solidFill>
                  <a:srgbClr val="E72427"/>
                </a:solidFill>
                <a:latin typeface="微软雅黑" panose="020B0503020204020204" pitchFamily="34" charset="-122"/>
                <a:ea typeface="微软雅黑" panose="020B0503020204020204" pitchFamily="34" charset="-122"/>
              </a:defRPr>
            </a:lvl3pPr>
            <a:lvl4pPr marL="1371600" indent="0">
              <a:buFontTx/>
              <a:buNone/>
              <a:defRPr sz="2000">
                <a:solidFill>
                  <a:srgbClr val="E72427"/>
                </a:solidFill>
                <a:latin typeface="微软雅黑" panose="020B0503020204020204" pitchFamily="34" charset="-122"/>
                <a:ea typeface="微软雅黑" panose="020B0503020204020204" pitchFamily="34" charset="-122"/>
              </a:defRPr>
            </a:lvl4pPr>
            <a:lvl5pPr marL="1828800" indent="0">
              <a:buFontTx/>
              <a:buNone/>
              <a:defRPr sz="2000">
                <a:solidFill>
                  <a:srgbClr val="E72427"/>
                </a:solidFill>
                <a:latin typeface="微软雅黑" panose="020B0503020204020204" pitchFamily="34" charset="-122"/>
                <a:ea typeface="微软雅黑" panose="020B0503020204020204" pitchFamily="34" charset="-122"/>
              </a:defRPr>
            </a:lvl5pPr>
          </a:lstStyle>
          <a:p>
            <a:pPr marL="0" marR="0" lvl="0" indent="0" algn="l" defTabSz="914400" rtl="0" eaLnBrk="1" fontAlgn="auto" latinLnBrk="0" hangingPunct="1">
              <a:lnSpc>
                <a:spcPct val="90000"/>
              </a:lnSpc>
              <a:spcBef>
                <a:spcPts val="1000"/>
              </a:spcBef>
              <a:spcAft>
                <a:spcPts val="0"/>
              </a:spcAft>
              <a:buClrTx/>
              <a:buSzTx/>
              <a:buFontTx/>
              <a:buNone/>
              <a:tabLst/>
              <a:defRPr/>
            </a:pPr>
            <a:r>
              <a:rPr lang="zh-CN" altLang="en-US" dirty="0"/>
              <a:t>第</a:t>
            </a:r>
            <a:r>
              <a:rPr lang="en-US" altLang="zh-CN" dirty="0"/>
              <a:t>2</a:t>
            </a:r>
            <a:r>
              <a:rPr lang="zh-CN" altLang="en-US" dirty="0"/>
              <a:t>章 </a:t>
            </a:r>
            <a:r>
              <a:rPr lang="en-US" altLang="zh-CN" dirty="0"/>
              <a:t>/ </a:t>
            </a:r>
          </a:p>
        </p:txBody>
      </p:sp>
      <p:sp>
        <p:nvSpPr>
          <p:cNvPr id="15" name="文本占位符 14"/>
          <p:cNvSpPr>
            <a:spLocks noGrp="1"/>
          </p:cNvSpPr>
          <p:nvPr>
            <p:ph type="body" sz="quarter" idx="15" hasCustomPrompt="1"/>
          </p:nvPr>
        </p:nvSpPr>
        <p:spPr>
          <a:xfrm>
            <a:off x="2089637" y="2470514"/>
            <a:ext cx="6610350" cy="482888"/>
          </a:xfrm>
        </p:spPr>
        <p:txBody>
          <a:bodyPr anchor="ctr">
            <a:noAutofit/>
          </a:bodyPr>
          <a:lstStyle>
            <a:lvl1pPr marL="0" indent="0">
              <a:buFontTx/>
              <a:buNone/>
              <a:defRPr sz="2000">
                <a:solidFill>
                  <a:srgbClr val="E72427"/>
                </a:solidFill>
                <a:latin typeface="微软雅黑" panose="020B0503020204020204" pitchFamily="34" charset="-122"/>
                <a:ea typeface="微软雅黑" panose="020B0503020204020204" pitchFamily="34" charset="-122"/>
              </a:defRPr>
            </a:lvl1pPr>
            <a:lvl2pPr marL="457200" indent="0">
              <a:buFontTx/>
              <a:buNone/>
              <a:defRPr sz="2000">
                <a:solidFill>
                  <a:srgbClr val="E72427"/>
                </a:solidFill>
                <a:latin typeface="微软雅黑" panose="020B0503020204020204" pitchFamily="34" charset="-122"/>
                <a:ea typeface="微软雅黑" panose="020B0503020204020204" pitchFamily="34" charset="-122"/>
              </a:defRPr>
            </a:lvl2pPr>
            <a:lvl3pPr marL="914400" indent="0">
              <a:buFontTx/>
              <a:buNone/>
              <a:defRPr sz="2000">
                <a:solidFill>
                  <a:srgbClr val="E72427"/>
                </a:solidFill>
                <a:latin typeface="微软雅黑" panose="020B0503020204020204" pitchFamily="34" charset="-122"/>
                <a:ea typeface="微软雅黑" panose="020B0503020204020204" pitchFamily="34" charset="-122"/>
              </a:defRPr>
            </a:lvl3pPr>
            <a:lvl4pPr marL="1371600" indent="0">
              <a:buFontTx/>
              <a:buNone/>
              <a:defRPr sz="2000">
                <a:solidFill>
                  <a:srgbClr val="E72427"/>
                </a:solidFill>
                <a:latin typeface="微软雅黑" panose="020B0503020204020204" pitchFamily="34" charset="-122"/>
                <a:ea typeface="微软雅黑" panose="020B0503020204020204" pitchFamily="34" charset="-122"/>
              </a:defRPr>
            </a:lvl4pPr>
            <a:lvl5pPr marL="1828800" indent="0">
              <a:buFontTx/>
              <a:buNone/>
              <a:defRPr sz="2000">
                <a:solidFill>
                  <a:srgbClr val="E72427"/>
                </a:solidFill>
                <a:latin typeface="微软雅黑" panose="020B0503020204020204" pitchFamily="34" charset="-122"/>
                <a:ea typeface="微软雅黑" panose="020B0503020204020204" pitchFamily="34" charset="-122"/>
              </a:defRPr>
            </a:lvl5pPr>
          </a:lstStyle>
          <a:p>
            <a:r>
              <a:rPr lang="zh-CN" altLang="en-US" dirty="0"/>
              <a:t>单击此处输入第</a:t>
            </a:r>
            <a:r>
              <a:rPr lang="en-US" altLang="zh-CN" dirty="0"/>
              <a:t>2</a:t>
            </a:r>
            <a:r>
              <a:rPr lang="zh-CN" altLang="en-US" dirty="0"/>
              <a:t>章节标题</a:t>
            </a:r>
            <a:endParaRPr lang="en-US" altLang="zh-CN" dirty="0"/>
          </a:p>
        </p:txBody>
      </p:sp>
      <p:sp>
        <p:nvSpPr>
          <p:cNvPr id="17" name="文本占位符 16"/>
          <p:cNvSpPr>
            <a:spLocks noGrp="1"/>
          </p:cNvSpPr>
          <p:nvPr>
            <p:ph type="body" sz="quarter" idx="16" hasCustomPrompt="1"/>
          </p:nvPr>
        </p:nvSpPr>
        <p:spPr>
          <a:xfrm>
            <a:off x="838200" y="3081698"/>
            <a:ext cx="1180790" cy="482721"/>
          </a:xfrm>
        </p:spPr>
        <p:txBody>
          <a:bodyPr anchor="ctr">
            <a:noAutofit/>
          </a:bodyPr>
          <a:lstStyle>
            <a:lvl1pPr marL="0" marR="0" indent="0" algn="l" defTabSz="914400" rtl="0" eaLnBrk="1" fontAlgn="auto" latinLnBrk="0" hangingPunct="1">
              <a:lnSpc>
                <a:spcPct val="150000"/>
              </a:lnSpc>
              <a:spcBef>
                <a:spcPts val="1000"/>
              </a:spcBef>
              <a:spcAft>
                <a:spcPts val="0"/>
              </a:spcAft>
              <a:buClrTx/>
              <a:buSzTx/>
              <a:buFontTx/>
              <a:buNone/>
              <a:tabLst/>
              <a:defRPr sz="2000">
                <a:solidFill>
                  <a:srgbClr val="E72427"/>
                </a:solidFill>
                <a:latin typeface="微软雅黑" panose="020B0503020204020204" pitchFamily="34" charset="-122"/>
                <a:ea typeface="微软雅黑" panose="020B0503020204020204" pitchFamily="34" charset="-122"/>
              </a:defRPr>
            </a:lvl1pPr>
            <a:lvl2pPr marL="457200" indent="0">
              <a:buFontTx/>
              <a:buNone/>
              <a:defRPr sz="2000">
                <a:solidFill>
                  <a:srgbClr val="E72427"/>
                </a:solidFill>
                <a:latin typeface="微软雅黑" panose="020B0503020204020204" pitchFamily="34" charset="-122"/>
                <a:ea typeface="微软雅黑" panose="020B0503020204020204" pitchFamily="34" charset="-122"/>
              </a:defRPr>
            </a:lvl2pPr>
            <a:lvl3pPr marL="914400" indent="0">
              <a:buFontTx/>
              <a:buNone/>
              <a:defRPr sz="2000">
                <a:solidFill>
                  <a:srgbClr val="E72427"/>
                </a:solidFill>
                <a:latin typeface="微软雅黑" panose="020B0503020204020204" pitchFamily="34" charset="-122"/>
                <a:ea typeface="微软雅黑" panose="020B0503020204020204" pitchFamily="34" charset="-122"/>
              </a:defRPr>
            </a:lvl3pPr>
            <a:lvl4pPr marL="1371600" indent="0">
              <a:buFontTx/>
              <a:buNone/>
              <a:defRPr sz="2000">
                <a:solidFill>
                  <a:srgbClr val="E72427"/>
                </a:solidFill>
                <a:latin typeface="微软雅黑" panose="020B0503020204020204" pitchFamily="34" charset="-122"/>
                <a:ea typeface="微软雅黑" panose="020B0503020204020204" pitchFamily="34" charset="-122"/>
              </a:defRPr>
            </a:lvl4pPr>
            <a:lvl5pPr marL="1828800" indent="0">
              <a:buFontTx/>
              <a:buNone/>
              <a:defRPr sz="2000">
                <a:solidFill>
                  <a:srgbClr val="E72427"/>
                </a:solidFill>
                <a:latin typeface="微软雅黑" panose="020B0503020204020204" pitchFamily="34" charset="-122"/>
                <a:ea typeface="微软雅黑" panose="020B0503020204020204" pitchFamily="34" charset="-122"/>
              </a:defRPr>
            </a:lvl5pPr>
          </a:lstStyle>
          <a:p>
            <a:pPr marL="0" marR="0" lvl="0" indent="0" algn="l" defTabSz="914400" rtl="0" eaLnBrk="1" fontAlgn="auto" latinLnBrk="0" hangingPunct="1">
              <a:lnSpc>
                <a:spcPct val="90000"/>
              </a:lnSpc>
              <a:spcBef>
                <a:spcPts val="1000"/>
              </a:spcBef>
              <a:spcAft>
                <a:spcPts val="0"/>
              </a:spcAft>
              <a:buClrTx/>
              <a:buSzTx/>
              <a:buFontTx/>
              <a:buNone/>
              <a:tabLst/>
              <a:defRPr/>
            </a:pPr>
            <a:r>
              <a:rPr lang="zh-CN" altLang="en-US" dirty="0"/>
              <a:t>第</a:t>
            </a:r>
            <a:r>
              <a:rPr lang="en-US" altLang="zh-CN" dirty="0"/>
              <a:t>3</a:t>
            </a:r>
            <a:r>
              <a:rPr lang="zh-CN" altLang="en-US" dirty="0"/>
              <a:t>章 </a:t>
            </a:r>
            <a:r>
              <a:rPr lang="en-US" altLang="zh-CN" dirty="0"/>
              <a:t>/ </a:t>
            </a:r>
          </a:p>
        </p:txBody>
      </p:sp>
      <p:sp>
        <p:nvSpPr>
          <p:cNvPr id="19" name="文本占位符 18"/>
          <p:cNvSpPr>
            <a:spLocks noGrp="1"/>
          </p:cNvSpPr>
          <p:nvPr>
            <p:ph type="body" sz="quarter" idx="17" hasCustomPrompt="1"/>
          </p:nvPr>
        </p:nvSpPr>
        <p:spPr>
          <a:xfrm>
            <a:off x="2089637" y="3079503"/>
            <a:ext cx="6609532" cy="484916"/>
          </a:xfrm>
        </p:spPr>
        <p:txBody>
          <a:bodyPr anchor="ctr">
            <a:noAutofit/>
          </a:bodyPr>
          <a:lstStyle>
            <a:lvl1pPr marL="0" marR="0" indent="0" algn="l" defTabSz="914400" rtl="0" eaLnBrk="1" fontAlgn="auto" latinLnBrk="0" hangingPunct="1">
              <a:lnSpc>
                <a:spcPct val="150000"/>
              </a:lnSpc>
              <a:spcBef>
                <a:spcPts val="1000"/>
              </a:spcBef>
              <a:spcAft>
                <a:spcPts val="0"/>
              </a:spcAft>
              <a:buClrTx/>
              <a:buSzTx/>
              <a:buFontTx/>
              <a:buNone/>
              <a:tabLst/>
              <a:defRPr sz="2000">
                <a:solidFill>
                  <a:srgbClr val="E72427"/>
                </a:solidFill>
                <a:latin typeface="微软雅黑" panose="020B0503020204020204" pitchFamily="34" charset="-122"/>
                <a:ea typeface="微软雅黑" panose="020B0503020204020204" pitchFamily="34" charset="-122"/>
              </a:defRPr>
            </a:lvl1pPr>
            <a:lvl2pPr marL="457200" indent="0">
              <a:buFontTx/>
              <a:buNone/>
              <a:defRPr sz="2000">
                <a:solidFill>
                  <a:srgbClr val="E72427"/>
                </a:solidFill>
                <a:latin typeface="微软雅黑" panose="020B0503020204020204" pitchFamily="34" charset="-122"/>
                <a:ea typeface="微软雅黑" panose="020B0503020204020204" pitchFamily="34" charset="-122"/>
              </a:defRPr>
            </a:lvl2pPr>
            <a:lvl3pPr marL="914400" indent="0">
              <a:buFontTx/>
              <a:buNone/>
              <a:defRPr sz="2000">
                <a:solidFill>
                  <a:srgbClr val="E72427"/>
                </a:solidFill>
                <a:latin typeface="微软雅黑" panose="020B0503020204020204" pitchFamily="34" charset="-122"/>
                <a:ea typeface="微软雅黑" panose="020B0503020204020204" pitchFamily="34" charset="-122"/>
              </a:defRPr>
            </a:lvl3pPr>
            <a:lvl4pPr marL="1371600" indent="0">
              <a:buFontTx/>
              <a:buNone/>
              <a:defRPr sz="2000">
                <a:solidFill>
                  <a:srgbClr val="E72427"/>
                </a:solidFill>
                <a:latin typeface="微软雅黑" panose="020B0503020204020204" pitchFamily="34" charset="-122"/>
                <a:ea typeface="微软雅黑" panose="020B0503020204020204" pitchFamily="34" charset="-122"/>
              </a:defRPr>
            </a:lvl4pPr>
            <a:lvl5pPr marL="1828800" indent="0">
              <a:buFontTx/>
              <a:buNone/>
              <a:defRPr sz="2000">
                <a:solidFill>
                  <a:srgbClr val="E72427"/>
                </a:solidFill>
                <a:latin typeface="微软雅黑" panose="020B0503020204020204" pitchFamily="34" charset="-122"/>
                <a:ea typeface="微软雅黑" panose="020B0503020204020204" pitchFamily="34" charset="-122"/>
              </a:defRPr>
            </a:lvl5pPr>
          </a:lstStyle>
          <a:p>
            <a:pPr marL="0" marR="0" lvl="0" indent="0" algn="l" defTabSz="914400" rtl="0" eaLnBrk="1" fontAlgn="auto" latinLnBrk="0" hangingPunct="1">
              <a:lnSpc>
                <a:spcPct val="90000"/>
              </a:lnSpc>
              <a:spcBef>
                <a:spcPts val="1000"/>
              </a:spcBef>
              <a:spcAft>
                <a:spcPts val="0"/>
              </a:spcAft>
              <a:buClrTx/>
              <a:buSzTx/>
              <a:buFontTx/>
              <a:buNone/>
              <a:tabLst/>
              <a:defRPr/>
            </a:pPr>
            <a:r>
              <a:rPr lang="zh-CN" altLang="en-US" dirty="0"/>
              <a:t>单击此处输入第</a:t>
            </a:r>
            <a:r>
              <a:rPr lang="en-US" altLang="zh-CN" dirty="0"/>
              <a:t>3</a:t>
            </a:r>
            <a:r>
              <a:rPr lang="zh-CN" altLang="en-US" dirty="0"/>
              <a:t>章节标题</a:t>
            </a:r>
            <a:endParaRPr lang="en-US" altLang="zh-CN" dirty="0"/>
          </a:p>
        </p:txBody>
      </p:sp>
    </p:spTree>
    <p:extLst>
      <p:ext uri="{BB962C8B-B14F-4D97-AF65-F5344CB8AC3E}">
        <p14:creationId xmlns:p14="http://schemas.microsoft.com/office/powerpoint/2010/main" val="21121873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章节页">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838200" y="1193801"/>
            <a:ext cx="8520332" cy="1765482"/>
          </a:xfrm>
        </p:spPr>
        <p:txBody>
          <a:bodyPr anchor="b">
            <a:normAutofit/>
          </a:bodyPr>
          <a:lstStyle>
            <a:lvl1pPr algn="l">
              <a:lnSpc>
                <a:spcPct val="150000"/>
              </a:lnSpc>
              <a:defRPr sz="3200">
                <a:solidFill>
                  <a:srgbClr val="E72427"/>
                </a:solidFill>
                <a:latin typeface="微软雅黑" panose="020B0503020204020204" pitchFamily="34" charset="-122"/>
                <a:ea typeface="微软雅黑" panose="020B0503020204020204" pitchFamily="34" charset="-122"/>
              </a:defRPr>
            </a:lvl1pPr>
          </a:lstStyle>
          <a:p>
            <a:r>
              <a:rPr lang="zh-CN" altLang="en-US" dirty="0"/>
              <a:t>单击此处输入章节序号</a:t>
            </a:r>
            <a:endParaRPr lang="en-US" dirty="0"/>
          </a:p>
        </p:txBody>
      </p:sp>
      <p:sp>
        <p:nvSpPr>
          <p:cNvPr id="3" name="Subtitle 2"/>
          <p:cNvSpPr>
            <a:spLocks noGrp="1"/>
          </p:cNvSpPr>
          <p:nvPr>
            <p:ph type="subTitle" idx="1" hasCustomPrompt="1"/>
          </p:nvPr>
        </p:nvSpPr>
        <p:spPr>
          <a:xfrm>
            <a:off x="838200" y="3134584"/>
            <a:ext cx="8520332" cy="2161316"/>
          </a:xfrm>
        </p:spPr>
        <p:txBody>
          <a:bodyPr>
            <a:normAutofit/>
          </a:bodyPr>
          <a:lstStyle>
            <a:lvl1pPr marL="0" indent="0" algn="l">
              <a:lnSpc>
                <a:spcPct val="100000"/>
              </a:lnSpc>
              <a:buNone/>
              <a:defRPr sz="3600">
                <a:solidFill>
                  <a:srgbClr val="E72427"/>
                </a:solidFill>
                <a:latin typeface="微软雅黑" panose="020B0503020204020204" pitchFamily="34" charset="-122"/>
                <a:ea typeface="微软雅黑" panose="020B0503020204020204"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单击此处输入章节标题</a:t>
            </a:r>
            <a:endParaRPr lang="en-US" dirty="0"/>
          </a:p>
        </p:txBody>
      </p:sp>
      <p:sp>
        <p:nvSpPr>
          <p:cNvPr id="4" name="Date Placeholder 3"/>
          <p:cNvSpPr>
            <a:spLocks noGrp="1"/>
          </p:cNvSpPr>
          <p:nvPr>
            <p:ph type="dt" sz="half" idx="10"/>
          </p:nvPr>
        </p:nvSpPr>
        <p:spPr/>
        <p:txBody>
          <a:bodyPr/>
          <a:lstStyle>
            <a:lvl1pPr>
              <a:defRPr>
                <a:solidFill>
                  <a:schemeClr val="bg1">
                    <a:lumMod val="50000"/>
                  </a:schemeClr>
                </a:solidFill>
                <a:latin typeface="微软雅黑" panose="020B0503020204020204" pitchFamily="34" charset="-122"/>
                <a:ea typeface="微软雅黑" panose="020B0503020204020204" pitchFamily="34" charset="-122"/>
              </a:defRPr>
            </a:lvl1pPr>
          </a:lstStyle>
          <a:p>
            <a:fld id="{34663C8C-8A9F-4A0E-A008-A456FF0F21DE}" type="datetime1">
              <a:rPr lang="zh-CN" altLang="en-US" smtClean="0"/>
              <a:t>2020/5/14</a:t>
            </a:fld>
            <a:endParaRPr lang="zh-CN" altLang="en-US" dirty="0"/>
          </a:p>
        </p:txBody>
      </p:sp>
      <p:sp>
        <p:nvSpPr>
          <p:cNvPr id="5" name="Footer Placeholder 4"/>
          <p:cNvSpPr>
            <a:spLocks noGrp="1"/>
          </p:cNvSpPr>
          <p:nvPr>
            <p:ph type="ftr" sz="quarter" idx="11"/>
          </p:nvPr>
        </p:nvSpPr>
        <p:spPr/>
        <p:txBody>
          <a:bodyPr/>
          <a:lstStyle>
            <a:lvl1pPr>
              <a:defRPr>
                <a:solidFill>
                  <a:schemeClr val="bg1">
                    <a:lumMod val="50000"/>
                  </a:schemeClr>
                </a:solidFill>
                <a:latin typeface="微软雅黑" panose="020B0503020204020204" pitchFamily="34" charset="-122"/>
                <a:ea typeface="微软雅黑" panose="020B0503020204020204" pitchFamily="34" charset="-122"/>
              </a:defRPr>
            </a:lvl1pPr>
          </a:lstStyle>
          <a:p>
            <a:endParaRPr lang="zh-CN" altLang="en-US" dirty="0"/>
          </a:p>
        </p:txBody>
      </p:sp>
      <p:sp>
        <p:nvSpPr>
          <p:cNvPr id="6" name="Slide Number Placeholder 5"/>
          <p:cNvSpPr>
            <a:spLocks noGrp="1"/>
          </p:cNvSpPr>
          <p:nvPr>
            <p:ph type="sldNum" sz="quarter" idx="12"/>
          </p:nvPr>
        </p:nvSpPr>
        <p:spPr/>
        <p:txBody>
          <a:bodyPr/>
          <a:lstStyle>
            <a:lvl1pPr>
              <a:defRPr>
                <a:solidFill>
                  <a:schemeClr val="bg1">
                    <a:lumMod val="50000"/>
                  </a:schemeClr>
                </a:solidFill>
                <a:latin typeface="微软雅黑" panose="020B0503020204020204" pitchFamily="34" charset="-122"/>
                <a:ea typeface="微软雅黑" panose="020B0503020204020204" pitchFamily="34" charset="-122"/>
              </a:defRPr>
            </a:lvl1pPr>
          </a:lstStyle>
          <a:p>
            <a:fld id="{32C7CECE-DE29-40DD-9057-B4251DD9339B}" type="slidenum">
              <a:rPr lang="zh-CN" altLang="en-US" smtClean="0"/>
              <a:pPr/>
              <a:t>‹#›</a:t>
            </a:fld>
            <a:endParaRPr lang="zh-CN" altLang="en-US"/>
          </a:p>
        </p:txBody>
      </p:sp>
    </p:spTree>
    <p:extLst>
      <p:ext uri="{BB962C8B-B14F-4D97-AF65-F5344CB8AC3E}">
        <p14:creationId xmlns:p14="http://schemas.microsoft.com/office/powerpoint/2010/main" val="18097289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文字页 1">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838200" y="136525"/>
            <a:ext cx="8329240" cy="527612"/>
          </a:xfrm>
        </p:spPr>
        <p:txBody>
          <a:bodyPr anchor="ctr">
            <a:normAutofit/>
          </a:bodyPr>
          <a:lstStyle>
            <a:lvl1pPr algn="l">
              <a:defRPr sz="2400" b="1">
                <a:solidFill>
                  <a:srgbClr val="E72427"/>
                </a:solidFill>
                <a:latin typeface="微软雅黑" panose="020B0503020204020204" pitchFamily="34" charset="-122"/>
                <a:ea typeface="微软雅黑" panose="020B0503020204020204" pitchFamily="34" charset="-122"/>
              </a:defRPr>
            </a:lvl1pPr>
          </a:lstStyle>
          <a:p>
            <a:r>
              <a:rPr lang="zh-CN" altLang="en-US" dirty="0"/>
              <a:t>单击此处输入章节标题</a:t>
            </a:r>
            <a:endParaRPr lang="en-US" dirty="0"/>
          </a:p>
        </p:txBody>
      </p:sp>
      <p:sp>
        <p:nvSpPr>
          <p:cNvPr id="4" name="Date Placeholder 3"/>
          <p:cNvSpPr>
            <a:spLocks noGrp="1"/>
          </p:cNvSpPr>
          <p:nvPr>
            <p:ph type="dt" sz="half" idx="10"/>
          </p:nvPr>
        </p:nvSpPr>
        <p:spPr/>
        <p:txBody>
          <a:bodyPr/>
          <a:lstStyle/>
          <a:p>
            <a:fld id="{F6232617-530D-47A1-8845-064AFCDE0DDC}" type="datetime1">
              <a:rPr lang="zh-CN" altLang="en-US" smtClean="0"/>
              <a:t>2020/5/14</a:t>
            </a:fld>
            <a:endParaRPr lang="zh-CN" altLang="en-US" dirty="0"/>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32C7CECE-DE29-40DD-9057-B4251DD9339B}" type="slidenum">
              <a:rPr lang="zh-CN" altLang="en-US" smtClean="0"/>
              <a:t>‹#›</a:t>
            </a:fld>
            <a:endParaRPr lang="zh-CN" altLang="en-US"/>
          </a:p>
        </p:txBody>
      </p:sp>
      <p:sp>
        <p:nvSpPr>
          <p:cNvPr id="8" name="文本占位符 7"/>
          <p:cNvSpPr>
            <a:spLocks noGrp="1"/>
          </p:cNvSpPr>
          <p:nvPr>
            <p:ph type="body" sz="quarter" idx="14" hasCustomPrompt="1"/>
          </p:nvPr>
        </p:nvSpPr>
        <p:spPr>
          <a:xfrm>
            <a:off x="838200" y="1057171"/>
            <a:ext cx="9655175" cy="4743658"/>
          </a:xfrm>
        </p:spPr>
        <p:txBody>
          <a:bodyPr>
            <a:normAutofit/>
          </a:bodyPr>
          <a:lstStyle>
            <a:lvl1pPr algn="just">
              <a:lnSpc>
                <a:spcPct val="150000"/>
              </a:lnSpc>
              <a:buClr>
                <a:srgbClr val="E72427"/>
              </a:buClr>
              <a:defRPr sz="1600">
                <a:latin typeface="微软雅黑" panose="020B0503020204020204" pitchFamily="34" charset="-122"/>
                <a:ea typeface="微软雅黑" panose="020B0503020204020204" pitchFamily="34" charset="-122"/>
              </a:defRPr>
            </a:lvl1pPr>
            <a:lvl2pPr algn="just">
              <a:lnSpc>
                <a:spcPct val="150000"/>
              </a:lnSpc>
              <a:buClr>
                <a:srgbClr val="E72427"/>
              </a:buClr>
              <a:defRPr sz="1400">
                <a:latin typeface="微软雅黑" panose="020B0503020204020204" pitchFamily="34" charset="-122"/>
                <a:ea typeface="微软雅黑" panose="020B0503020204020204" pitchFamily="34" charset="-122"/>
              </a:defRPr>
            </a:lvl2pPr>
            <a:lvl3pPr algn="just">
              <a:lnSpc>
                <a:spcPct val="150000"/>
              </a:lnSpc>
              <a:buClr>
                <a:srgbClr val="E72427"/>
              </a:buClr>
              <a:defRPr sz="1400">
                <a:latin typeface="微软雅黑" panose="020B0503020204020204" pitchFamily="34" charset="-122"/>
                <a:ea typeface="微软雅黑" panose="020B0503020204020204" pitchFamily="34" charset="-122"/>
              </a:defRPr>
            </a:lvl3pPr>
            <a:lvl4pPr algn="just">
              <a:lnSpc>
                <a:spcPct val="150000"/>
              </a:lnSpc>
              <a:buClr>
                <a:srgbClr val="E72427"/>
              </a:buClr>
              <a:defRPr sz="1400">
                <a:latin typeface="微软雅黑" panose="020B0503020204020204" pitchFamily="34" charset="-122"/>
                <a:ea typeface="微软雅黑" panose="020B0503020204020204" pitchFamily="34" charset="-122"/>
              </a:defRPr>
            </a:lvl4pPr>
            <a:lvl5pPr algn="just">
              <a:lnSpc>
                <a:spcPct val="150000"/>
              </a:lnSpc>
              <a:buClr>
                <a:srgbClr val="E72427"/>
              </a:buClr>
              <a:defRPr sz="1400">
                <a:latin typeface="微软雅黑" panose="020B0503020204020204" pitchFamily="34" charset="-122"/>
                <a:ea typeface="微软雅黑" panose="020B0503020204020204" pitchFamily="34" charset="-122"/>
              </a:defRPr>
            </a:lvl5pPr>
          </a:lstStyle>
          <a:p>
            <a:pPr lvl="0"/>
            <a:r>
              <a:rPr lang="zh-CN" altLang="en-US" dirty="0"/>
              <a:t>单击此处输入正文文本</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34046194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文字页 2">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81360" y="140678"/>
            <a:ext cx="8329240" cy="527612"/>
          </a:xfrm>
        </p:spPr>
        <p:txBody>
          <a:bodyPr anchor="ctr">
            <a:normAutofit/>
          </a:bodyPr>
          <a:lstStyle>
            <a:lvl1pPr algn="l">
              <a:defRPr sz="2400" b="1">
                <a:solidFill>
                  <a:srgbClr val="E72427"/>
                </a:solidFill>
                <a:latin typeface="微软雅黑" panose="020B0503020204020204" pitchFamily="34" charset="-122"/>
                <a:ea typeface="微软雅黑" panose="020B0503020204020204" pitchFamily="34" charset="-122"/>
              </a:defRPr>
            </a:lvl1pPr>
          </a:lstStyle>
          <a:p>
            <a:r>
              <a:rPr lang="zh-CN" altLang="en-US" dirty="0"/>
              <a:t>单击此处输入章节标题</a:t>
            </a:r>
            <a:endParaRPr lang="en-US" dirty="0"/>
          </a:p>
        </p:txBody>
      </p:sp>
      <p:sp>
        <p:nvSpPr>
          <p:cNvPr id="4" name="Date Placeholder 3"/>
          <p:cNvSpPr>
            <a:spLocks noGrp="1"/>
          </p:cNvSpPr>
          <p:nvPr>
            <p:ph type="dt" sz="half" idx="10"/>
          </p:nvPr>
        </p:nvSpPr>
        <p:spPr/>
        <p:txBody>
          <a:bodyPr/>
          <a:lstStyle/>
          <a:p>
            <a:fld id="{3876C0EB-52BB-49C6-941E-FF1D8D179923}" type="datetime1">
              <a:rPr lang="zh-CN" altLang="en-US" smtClean="0"/>
              <a:t>2020/5/14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32C7CECE-DE29-40DD-9057-B4251DD9339B}" type="slidenum">
              <a:rPr lang="zh-CN" altLang="en-US" smtClean="0"/>
              <a:t>‹#›</a:t>
            </a:fld>
            <a:endParaRPr lang="zh-CN" altLang="en-US"/>
          </a:p>
        </p:txBody>
      </p:sp>
      <p:sp>
        <p:nvSpPr>
          <p:cNvPr id="13" name="文本占位符 12"/>
          <p:cNvSpPr>
            <a:spLocks noGrp="1"/>
          </p:cNvSpPr>
          <p:nvPr>
            <p:ph type="body" sz="quarter" idx="13" hasCustomPrompt="1"/>
          </p:nvPr>
        </p:nvSpPr>
        <p:spPr>
          <a:xfrm>
            <a:off x="1268437" y="1224673"/>
            <a:ext cx="9655126" cy="616408"/>
          </a:xfrm>
        </p:spPr>
        <p:txBody>
          <a:bodyPr anchor="ctr">
            <a:noAutofit/>
          </a:bodyPr>
          <a:lstStyle>
            <a:lvl1pPr marL="0" indent="0">
              <a:lnSpc>
                <a:spcPct val="150000"/>
              </a:lnSpc>
              <a:buFontTx/>
              <a:buNone/>
              <a:defRPr sz="2400">
                <a:latin typeface="微软雅黑" panose="020B0503020204020204" pitchFamily="34" charset="-122"/>
                <a:ea typeface="微软雅黑" panose="020B0503020204020204" pitchFamily="34" charset="-122"/>
              </a:defRPr>
            </a:lvl1pPr>
            <a:lvl2pPr marL="457200" indent="0">
              <a:buFontTx/>
              <a:buNone/>
              <a:defRPr sz="2400"/>
            </a:lvl2pPr>
            <a:lvl3pPr marL="914400" indent="0">
              <a:buFontTx/>
              <a:buNone/>
              <a:defRPr sz="2400"/>
            </a:lvl3pPr>
            <a:lvl4pPr marL="1371600" indent="0">
              <a:buFontTx/>
              <a:buNone/>
              <a:defRPr sz="2400"/>
            </a:lvl4pPr>
            <a:lvl5pPr marL="1828800" indent="0">
              <a:buFontTx/>
              <a:buNone/>
              <a:defRPr sz="2400"/>
            </a:lvl5pPr>
          </a:lstStyle>
          <a:p>
            <a:pPr lvl="0"/>
            <a:r>
              <a:rPr lang="zh-CN" altLang="en-US" dirty="0"/>
              <a:t>单击此处输入标题</a:t>
            </a:r>
          </a:p>
        </p:txBody>
      </p:sp>
      <p:sp>
        <p:nvSpPr>
          <p:cNvPr id="8" name="文本占位符 7"/>
          <p:cNvSpPr>
            <a:spLocks noGrp="1"/>
          </p:cNvSpPr>
          <p:nvPr>
            <p:ph type="body" sz="quarter" idx="14" hasCustomPrompt="1"/>
          </p:nvPr>
        </p:nvSpPr>
        <p:spPr>
          <a:xfrm>
            <a:off x="1268413" y="3792079"/>
            <a:ext cx="9655175" cy="616408"/>
          </a:xfrm>
        </p:spPr>
        <p:txBody>
          <a:bodyPr anchor="ctr">
            <a:noAutofit/>
          </a:bodyPr>
          <a:lstStyle>
            <a:lvl1pPr marL="0" indent="0">
              <a:lnSpc>
                <a:spcPct val="150000"/>
              </a:lnSpc>
              <a:buFontTx/>
              <a:buNone/>
              <a:defRPr sz="2400">
                <a:latin typeface="微软雅黑" panose="020B0503020204020204" pitchFamily="34" charset="-122"/>
                <a:ea typeface="微软雅黑" panose="020B0503020204020204" pitchFamily="34" charset="-122"/>
              </a:defRPr>
            </a:lvl1pPr>
            <a:lvl2pPr marL="457200" indent="0">
              <a:buFontTx/>
              <a:buNone/>
              <a:defRPr sz="1200">
                <a:latin typeface="微软雅黑" panose="020B0503020204020204" pitchFamily="34" charset="-122"/>
                <a:ea typeface="微软雅黑" panose="020B0503020204020204" pitchFamily="34" charset="-122"/>
              </a:defRPr>
            </a:lvl2pPr>
            <a:lvl3pPr marL="914400" indent="0">
              <a:buFontTx/>
              <a:buNone/>
              <a:defRPr sz="1200">
                <a:latin typeface="微软雅黑" panose="020B0503020204020204" pitchFamily="34" charset="-122"/>
                <a:ea typeface="微软雅黑" panose="020B0503020204020204" pitchFamily="34" charset="-122"/>
              </a:defRPr>
            </a:lvl3pPr>
            <a:lvl4pPr marL="1371600" indent="0">
              <a:buFontTx/>
              <a:buNone/>
              <a:defRPr sz="1200">
                <a:latin typeface="微软雅黑" panose="020B0503020204020204" pitchFamily="34" charset="-122"/>
                <a:ea typeface="微软雅黑" panose="020B0503020204020204" pitchFamily="34" charset="-122"/>
              </a:defRPr>
            </a:lvl4pPr>
            <a:lvl5pPr marL="1828800" indent="0">
              <a:buFontTx/>
              <a:buNone/>
              <a:defRPr sz="1200">
                <a:latin typeface="微软雅黑" panose="020B0503020204020204" pitchFamily="34" charset="-122"/>
                <a:ea typeface="微软雅黑" panose="020B0503020204020204" pitchFamily="34" charset="-122"/>
              </a:defRPr>
            </a:lvl5pPr>
          </a:lstStyle>
          <a:p>
            <a:pPr lvl="0"/>
            <a:r>
              <a:rPr lang="zh-CN" altLang="en-US" dirty="0"/>
              <a:t>单击此处输入标题</a:t>
            </a:r>
          </a:p>
        </p:txBody>
      </p:sp>
      <p:sp>
        <p:nvSpPr>
          <p:cNvPr id="12" name="文本占位符 11"/>
          <p:cNvSpPr>
            <a:spLocks noGrp="1"/>
          </p:cNvSpPr>
          <p:nvPr>
            <p:ph type="body" sz="quarter" idx="15" hasCustomPrompt="1"/>
          </p:nvPr>
        </p:nvSpPr>
        <p:spPr>
          <a:xfrm>
            <a:off x="1268413" y="4524291"/>
            <a:ext cx="9655175" cy="1308188"/>
          </a:xfrm>
        </p:spPr>
        <p:txBody>
          <a:bodyPr>
            <a:normAutofit/>
          </a:bodyPr>
          <a:lstStyle>
            <a:lvl1pPr algn="just">
              <a:lnSpc>
                <a:spcPct val="150000"/>
              </a:lnSpc>
              <a:buClr>
                <a:srgbClr val="E72427"/>
              </a:buClr>
              <a:defRPr sz="1600">
                <a:latin typeface="微软雅黑" panose="020B0503020204020204" pitchFamily="34" charset="-122"/>
                <a:ea typeface="微软雅黑" panose="020B0503020204020204" pitchFamily="34" charset="-122"/>
              </a:defRPr>
            </a:lvl1pPr>
            <a:lvl2pPr algn="just">
              <a:lnSpc>
                <a:spcPct val="150000"/>
              </a:lnSpc>
              <a:buClr>
                <a:srgbClr val="E72427"/>
              </a:buClr>
              <a:defRPr sz="1400">
                <a:latin typeface="微软雅黑" panose="020B0503020204020204" pitchFamily="34" charset="-122"/>
                <a:ea typeface="微软雅黑" panose="020B0503020204020204" pitchFamily="34" charset="-122"/>
              </a:defRPr>
            </a:lvl2pPr>
            <a:lvl3pPr algn="just">
              <a:lnSpc>
                <a:spcPct val="150000"/>
              </a:lnSpc>
              <a:buClr>
                <a:srgbClr val="E72427"/>
              </a:buClr>
              <a:defRPr sz="1400">
                <a:latin typeface="微软雅黑" panose="020B0503020204020204" pitchFamily="34" charset="-122"/>
                <a:ea typeface="微软雅黑" panose="020B0503020204020204" pitchFamily="34" charset="-122"/>
              </a:defRPr>
            </a:lvl3pPr>
            <a:lvl4pPr algn="just">
              <a:lnSpc>
                <a:spcPct val="150000"/>
              </a:lnSpc>
              <a:buClr>
                <a:srgbClr val="E72427"/>
              </a:buClr>
              <a:defRPr sz="1200">
                <a:latin typeface="微软雅黑" panose="020B0503020204020204" pitchFamily="34" charset="-122"/>
                <a:ea typeface="微软雅黑" panose="020B0503020204020204" pitchFamily="34" charset="-122"/>
              </a:defRPr>
            </a:lvl4pPr>
            <a:lvl5pPr algn="just">
              <a:lnSpc>
                <a:spcPct val="150000"/>
              </a:lnSpc>
              <a:buClr>
                <a:srgbClr val="E72427"/>
              </a:buClr>
              <a:defRPr sz="1200">
                <a:latin typeface="微软雅黑" panose="020B0503020204020204" pitchFamily="34" charset="-122"/>
                <a:ea typeface="微软雅黑" panose="020B0503020204020204" pitchFamily="34" charset="-122"/>
              </a:defRPr>
            </a:lvl5pPr>
          </a:lstStyle>
          <a:p>
            <a:pPr lvl="0"/>
            <a:r>
              <a:rPr lang="zh-CN" altLang="en-US" dirty="0"/>
              <a:t>单击此处输入正文文本</a:t>
            </a:r>
          </a:p>
          <a:p>
            <a:pPr lvl="1"/>
            <a:r>
              <a:rPr lang="zh-CN" altLang="en-US" dirty="0"/>
              <a:t>第二级</a:t>
            </a:r>
          </a:p>
          <a:p>
            <a:pPr lvl="2"/>
            <a:r>
              <a:rPr lang="zh-CN" altLang="en-US" dirty="0"/>
              <a:t>第三级</a:t>
            </a:r>
          </a:p>
        </p:txBody>
      </p:sp>
      <p:sp>
        <p:nvSpPr>
          <p:cNvPr id="17" name="文本占位符 16"/>
          <p:cNvSpPr>
            <a:spLocks noGrp="1"/>
          </p:cNvSpPr>
          <p:nvPr>
            <p:ph type="body" sz="quarter" idx="16" hasCustomPrompt="1"/>
          </p:nvPr>
        </p:nvSpPr>
        <p:spPr>
          <a:xfrm>
            <a:off x="1260809" y="1934031"/>
            <a:ext cx="9655175" cy="1308188"/>
          </a:xfrm>
        </p:spPr>
        <p:txBody>
          <a:bodyPr>
            <a:normAutofit/>
          </a:bodyPr>
          <a:lstStyle>
            <a:lvl1pPr>
              <a:lnSpc>
                <a:spcPct val="150000"/>
              </a:lnSpc>
              <a:buClr>
                <a:srgbClr val="E72427"/>
              </a:buClr>
              <a:defRPr sz="1600">
                <a:latin typeface="微软雅黑" panose="020B0503020204020204" pitchFamily="34" charset="-122"/>
                <a:ea typeface="微软雅黑" panose="020B0503020204020204" pitchFamily="34" charset="-122"/>
              </a:defRPr>
            </a:lvl1pPr>
            <a:lvl2pPr>
              <a:lnSpc>
                <a:spcPct val="150000"/>
              </a:lnSpc>
              <a:buClr>
                <a:srgbClr val="E72427"/>
              </a:buClr>
              <a:defRPr sz="1400">
                <a:latin typeface="微软雅黑" panose="020B0503020204020204" pitchFamily="34" charset="-122"/>
                <a:ea typeface="微软雅黑" panose="020B0503020204020204" pitchFamily="34" charset="-122"/>
              </a:defRPr>
            </a:lvl2pPr>
            <a:lvl3pPr>
              <a:lnSpc>
                <a:spcPct val="150000"/>
              </a:lnSpc>
              <a:buClr>
                <a:srgbClr val="E72427"/>
              </a:buClr>
              <a:defRPr sz="1400">
                <a:latin typeface="微软雅黑" panose="020B0503020204020204" pitchFamily="34" charset="-122"/>
                <a:ea typeface="微软雅黑" panose="020B0503020204020204" pitchFamily="34" charset="-122"/>
              </a:defRPr>
            </a:lvl3pPr>
            <a:lvl4pPr>
              <a:lnSpc>
                <a:spcPct val="150000"/>
              </a:lnSpc>
              <a:buClr>
                <a:srgbClr val="E72427"/>
              </a:buClr>
              <a:defRPr sz="1200">
                <a:latin typeface="微软雅黑" panose="020B0503020204020204" pitchFamily="34" charset="-122"/>
                <a:ea typeface="微软雅黑" panose="020B0503020204020204" pitchFamily="34" charset="-122"/>
              </a:defRPr>
            </a:lvl4pPr>
            <a:lvl5pPr>
              <a:lnSpc>
                <a:spcPct val="150000"/>
              </a:lnSpc>
              <a:buClr>
                <a:srgbClr val="E72427"/>
              </a:buClr>
              <a:defRPr sz="1200">
                <a:latin typeface="微软雅黑" panose="020B0503020204020204" pitchFamily="34" charset="-122"/>
                <a:ea typeface="微软雅黑" panose="020B0503020204020204" pitchFamily="34" charset="-122"/>
              </a:defRPr>
            </a:lvl5pPr>
          </a:lstStyle>
          <a:p>
            <a:pPr lvl="0"/>
            <a:r>
              <a:rPr lang="zh-CN" altLang="en-US" dirty="0"/>
              <a:t>单击此处输入正文文本</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7555100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文字页 3">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81360" y="140678"/>
            <a:ext cx="8329240" cy="527612"/>
          </a:xfrm>
        </p:spPr>
        <p:txBody>
          <a:bodyPr anchor="ctr">
            <a:normAutofit/>
          </a:bodyPr>
          <a:lstStyle>
            <a:lvl1pPr algn="l">
              <a:defRPr sz="2400" b="1">
                <a:solidFill>
                  <a:srgbClr val="E72427"/>
                </a:solidFill>
                <a:latin typeface="微软雅黑" panose="020B0503020204020204" pitchFamily="34" charset="-122"/>
                <a:ea typeface="微软雅黑" panose="020B0503020204020204" pitchFamily="34" charset="-122"/>
              </a:defRPr>
            </a:lvl1pPr>
          </a:lstStyle>
          <a:p>
            <a:r>
              <a:rPr lang="zh-CN" altLang="en-US" dirty="0"/>
              <a:t>单击此处输入章节标题</a:t>
            </a:r>
            <a:endParaRPr lang="en-US" dirty="0"/>
          </a:p>
        </p:txBody>
      </p:sp>
      <p:sp>
        <p:nvSpPr>
          <p:cNvPr id="4" name="Date Placeholder 3"/>
          <p:cNvSpPr>
            <a:spLocks noGrp="1"/>
          </p:cNvSpPr>
          <p:nvPr>
            <p:ph type="dt" sz="half" idx="10"/>
          </p:nvPr>
        </p:nvSpPr>
        <p:spPr/>
        <p:txBody>
          <a:bodyPr/>
          <a:lstStyle/>
          <a:p>
            <a:fld id="{9E7ABF56-E0E0-4C02-AB6F-48823B766406}" type="datetime1">
              <a:rPr lang="zh-CN" altLang="en-US" smtClean="0"/>
              <a:t>2020/5/14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32C7CECE-DE29-40DD-9057-B4251DD9339B}" type="slidenum">
              <a:rPr lang="zh-CN" altLang="en-US" smtClean="0"/>
              <a:t>‹#›</a:t>
            </a:fld>
            <a:endParaRPr lang="zh-CN" altLang="en-US"/>
          </a:p>
        </p:txBody>
      </p:sp>
      <p:sp>
        <p:nvSpPr>
          <p:cNvPr id="13" name="文本占位符 12"/>
          <p:cNvSpPr>
            <a:spLocks noGrp="1"/>
          </p:cNvSpPr>
          <p:nvPr>
            <p:ph type="body" sz="quarter" idx="13" hasCustomPrompt="1"/>
          </p:nvPr>
        </p:nvSpPr>
        <p:spPr>
          <a:xfrm>
            <a:off x="6304156" y="1351675"/>
            <a:ext cx="4936444" cy="616408"/>
          </a:xfrm>
        </p:spPr>
        <p:txBody>
          <a:bodyPr anchor="ctr">
            <a:noAutofit/>
          </a:bodyPr>
          <a:lstStyle>
            <a:lvl1pPr marL="0" indent="0">
              <a:lnSpc>
                <a:spcPct val="150000"/>
              </a:lnSpc>
              <a:buFontTx/>
              <a:buNone/>
              <a:defRPr sz="2400">
                <a:latin typeface="微软雅黑" panose="020B0503020204020204" pitchFamily="34" charset="-122"/>
                <a:ea typeface="微软雅黑" panose="020B0503020204020204" pitchFamily="34" charset="-122"/>
              </a:defRPr>
            </a:lvl1pPr>
            <a:lvl2pPr marL="457200" indent="0">
              <a:buFontTx/>
              <a:buNone/>
              <a:defRPr sz="2400"/>
            </a:lvl2pPr>
            <a:lvl3pPr marL="914400" indent="0">
              <a:buFontTx/>
              <a:buNone/>
              <a:defRPr sz="2400"/>
            </a:lvl3pPr>
            <a:lvl4pPr marL="1371600" indent="0">
              <a:buFontTx/>
              <a:buNone/>
              <a:defRPr sz="2400"/>
            </a:lvl4pPr>
            <a:lvl5pPr marL="1828800" indent="0">
              <a:buFontTx/>
              <a:buNone/>
              <a:defRPr sz="2400"/>
            </a:lvl5pPr>
          </a:lstStyle>
          <a:p>
            <a:pPr lvl="0"/>
            <a:r>
              <a:rPr lang="zh-CN" altLang="en-US" dirty="0"/>
              <a:t>单击此处输入标题</a:t>
            </a:r>
          </a:p>
        </p:txBody>
      </p:sp>
      <p:sp>
        <p:nvSpPr>
          <p:cNvPr id="8" name="文本占位符 7"/>
          <p:cNvSpPr>
            <a:spLocks noGrp="1"/>
          </p:cNvSpPr>
          <p:nvPr>
            <p:ph type="body" sz="quarter" idx="14" hasCustomPrompt="1"/>
          </p:nvPr>
        </p:nvSpPr>
        <p:spPr>
          <a:xfrm>
            <a:off x="928806" y="1370941"/>
            <a:ext cx="4936444" cy="597142"/>
          </a:xfrm>
        </p:spPr>
        <p:txBody>
          <a:bodyPr anchor="ctr">
            <a:noAutofit/>
          </a:bodyPr>
          <a:lstStyle>
            <a:lvl1pPr marL="0" indent="0">
              <a:lnSpc>
                <a:spcPct val="150000"/>
              </a:lnSpc>
              <a:buFontTx/>
              <a:buNone/>
              <a:defRPr sz="2400">
                <a:latin typeface="微软雅黑" panose="020B0503020204020204" pitchFamily="34" charset="-122"/>
                <a:ea typeface="微软雅黑" panose="020B0503020204020204" pitchFamily="34" charset="-122"/>
              </a:defRPr>
            </a:lvl1pPr>
            <a:lvl2pPr marL="457200" indent="0">
              <a:buFontTx/>
              <a:buNone/>
              <a:defRPr sz="1200">
                <a:latin typeface="微软雅黑" panose="020B0503020204020204" pitchFamily="34" charset="-122"/>
                <a:ea typeface="微软雅黑" panose="020B0503020204020204" pitchFamily="34" charset="-122"/>
              </a:defRPr>
            </a:lvl2pPr>
            <a:lvl3pPr marL="914400" indent="0">
              <a:buFontTx/>
              <a:buNone/>
              <a:defRPr sz="1200">
                <a:latin typeface="微软雅黑" panose="020B0503020204020204" pitchFamily="34" charset="-122"/>
                <a:ea typeface="微软雅黑" panose="020B0503020204020204" pitchFamily="34" charset="-122"/>
              </a:defRPr>
            </a:lvl3pPr>
            <a:lvl4pPr marL="1371600" indent="0">
              <a:buFontTx/>
              <a:buNone/>
              <a:defRPr sz="1200">
                <a:latin typeface="微软雅黑" panose="020B0503020204020204" pitchFamily="34" charset="-122"/>
                <a:ea typeface="微软雅黑" panose="020B0503020204020204" pitchFamily="34" charset="-122"/>
              </a:defRPr>
            </a:lvl4pPr>
            <a:lvl5pPr marL="1828800" indent="0">
              <a:buFontTx/>
              <a:buNone/>
              <a:defRPr sz="1200">
                <a:latin typeface="微软雅黑" panose="020B0503020204020204" pitchFamily="34" charset="-122"/>
                <a:ea typeface="微软雅黑" panose="020B0503020204020204" pitchFamily="34" charset="-122"/>
              </a:defRPr>
            </a:lvl5pPr>
          </a:lstStyle>
          <a:p>
            <a:pPr lvl="0"/>
            <a:r>
              <a:rPr lang="zh-CN" altLang="en-US" dirty="0"/>
              <a:t>单击此处输入标题</a:t>
            </a:r>
          </a:p>
        </p:txBody>
      </p:sp>
      <p:sp>
        <p:nvSpPr>
          <p:cNvPr id="9" name="文本占位符 8"/>
          <p:cNvSpPr>
            <a:spLocks noGrp="1"/>
          </p:cNvSpPr>
          <p:nvPr>
            <p:ph type="body" sz="quarter" idx="16" hasCustomPrompt="1"/>
          </p:nvPr>
        </p:nvSpPr>
        <p:spPr>
          <a:xfrm>
            <a:off x="928688" y="2169819"/>
            <a:ext cx="4937125" cy="3748381"/>
          </a:xfrm>
        </p:spPr>
        <p:txBody>
          <a:bodyPr>
            <a:normAutofit/>
          </a:bodyPr>
          <a:lstStyle>
            <a:lvl1pPr algn="just">
              <a:lnSpc>
                <a:spcPct val="150000"/>
              </a:lnSpc>
              <a:buClr>
                <a:srgbClr val="E72427"/>
              </a:buClr>
              <a:buFont typeface="Arial" panose="020B0604020202020204" pitchFamily="34" charset="0"/>
              <a:buChar char="•"/>
              <a:defRPr sz="1600">
                <a:latin typeface="微软雅黑" panose="020B0503020204020204" pitchFamily="34" charset="-122"/>
                <a:ea typeface="微软雅黑" panose="020B0503020204020204" pitchFamily="34" charset="-122"/>
              </a:defRPr>
            </a:lvl1pPr>
            <a:lvl2pPr algn="just">
              <a:lnSpc>
                <a:spcPct val="150000"/>
              </a:lnSpc>
              <a:buClr>
                <a:srgbClr val="E72427"/>
              </a:buClr>
              <a:buFont typeface="Arial" panose="020B0604020202020204" pitchFamily="34" charset="0"/>
              <a:buChar char="•"/>
              <a:defRPr sz="1400">
                <a:latin typeface="微软雅黑" panose="020B0503020204020204" pitchFamily="34" charset="-122"/>
                <a:ea typeface="微软雅黑" panose="020B0503020204020204" pitchFamily="34" charset="-122"/>
              </a:defRPr>
            </a:lvl2pPr>
            <a:lvl3pPr algn="just">
              <a:lnSpc>
                <a:spcPct val="150000"/>
              </a:lnSpc>
              <a:buClr>
                <a:srgbClr val="E72427"/>
              </a:buClr>
              <a:buFont typeface="Arial" panose="020B0604020202020204" pitchFamily="34" charset="0"/>
              <a:buChar char="•"/>
              <a:defRPr sz="1400">
                <a:latin typeface="微软雅黑" panose="020B0503020204020204" pitchFamily="34" charset="-122"/>
                <a:ea typeface="微软雅黑" panose="020B0503020204020204" pitchFamily="34" charset="-122"/>
              </a:defRPr>
            </a:lvl3pPr>
            <a:lvl4pPr algn="just">
              <a:lnSpc>
                <a:spcPct val="150000"/>
              </a:lnSpc>
              <a:buClr>
                <a:srgbClr val="E72427"/>
              </a:buClr>
              <a:buFont typeface="Arial" panose="020B0604020202020204" pitchFamily="34" charset="0"/>
              <a:buChar char="•"/>
              <a:defRPr sz="1400">
                <a:latin typeface="微软雅黑" panose="020B0503020204020204" pitchFamily="34" charset="-122"/>
                <a:ea typeface="微软雅黑" panose="020B0503020204020204" pitchFamily="34" charset="-122"/>
              </a:defRPr>
            </a:lvl4pPr>
            <a:lvl5pPr algn="just">
              <a:lnSpc>
                <a:spcPct val="150000"/>
              </a:lnSpc>
              <a:buClr>
                <a:srgbClr val="E72427"/>
              </a:buClr>
              <a:buFont typeface="Arial" panose="020B0604020202020204" pitchFamily="34" charset="0"/>
              <a:buChar char="•"/>
              <a:defRPr sz="1400">
                <a:latin typeface="微软雅黑" panose="020B0503020204020204" pitchFamily="34" charset="-122"/>
                <a:ea typeface="微软雅黑" panose="020B0503020204020204" pitchFamily="34" charset="-122"/>
              </a:defRPr>
            </a:lvl5pPr>
          </a:lstStyle>
          <a:p>
            <a:pPr lvl="0"/>
            <a:r>
              <a:rPr lang="zh-CN" altLang="en-US" dirty="0"/>
              <a:t>单击此处输入正文文本</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2" name="文本占位符 11"/>
          <p:cNvSpPr>
            <a:spLocks noGrp="1"/>
          </p:cNvSpPr>
          <p:nvPr>
            <p:ph type="body" sz="quarter" idx="17" hasCustomPrompt="1"/>
          </p:nvPr>
        </p:nvSpPr>
        <p:spPr>
          <a:xfrm>
            <a:off x="6303963" y="2170112"/>
            <a:ext cx="4937125" cy="3748087"/>
          </a:xfrm>
        </p:spPr>
        <p:txBody>
          <a:bodyPr>
            <a:normAutofit/>
          </a:bodyPr>
          <a:lstStyle>
            <a:lvl1pPr algn="just">
              <a:lnSpc>
                <a:spcPct val="150000"/>
              </a:lnSpc>
              <a:buClr>
                <a:srgbClr val="E72427"/>
              </a:buClr>
              <a:defRPr sz="1600">
                <a:latin typeface="微软雅黑" panose="020B0503020204020204" pitchFamily="34" charset="-122"/>
                <a:ea typeface="微软雅黑" panose="020B0503020204020204" pitchFamily="34" charset="-122"/>
              </a:defRPr>
            </a:lvl1pPr>
            <a:lvl2pPr algn="just">
              <a:lnSpc>
                <a:spcPct val="150000"/>
              </a:lnSpc>
              <a:buClr>
                <a:srgbClr val="E72427"/>
              </a:buClr>
              <a:defRPr sz="1400">
                <a:latin typeface="微软雅黑" panose="020B0503020204020204" pitchFamily="34" charset="-122"/>
                <a:ea typeface="微软雅黑" panose="020B0503020204020204" pitchFamily="34" charset="-122"/>
              </a:defRPr>
            </a:lvl2pPr>
            <a:lvl3pPr algn="just">
              <a:lnSpc>
                <a:spcPct val="150000"/>
              </a:lnSpc>
              <a:buClr>
                <a:srgbClr val="E72427"/>
              </a:buClr>
              <a:defRPr sz="1400">
                <a:latin typeface="微软雅黑" panose="020B0503020204020204" pitchFamily="34" charset="-122"/>
                <a:ea typeface="微软雅黑" panose="020B0503020204020204" pitchFamily="34" charset="-122"/>
              </a:defRPr>
            </a:lvl3pPr>
            <a:lvl4pPr algn="just">
              <a:lnSpc>
                <a:spcPct val="150000"/>
              </a:lnSpc>
              <a:buClr>
                <a:srgbClr val="E72427"/>
              </a:buClr>
              <a:defRPr sz="1400">
                <a:latin typeface="微软雅黑" panose="020B0503020204020204" pitchFamily="34" charset="-122"/>
                <a:ea typeface="微软雅黑" panose="020B0503020204020204" pitchFamily="34" charset="-122"/>
              </a:defRPr>
            </a:lvl4pPr>
            <a:lvl5pPr algn="just">
              <a:lnSpc>
                <a:spcPct val="150000"/>
              </a:lnSpc>
              <a:buClr>
                <a:srgbClr val="E72427"/>
              </a:buClr>
              <a:defRPr sz="1400">
                <a:latin typeface="微软雅黑" panose="020B0503020204020204" pitchFamily="34" charset="-122"/>
                <a:ea typeface="微软雅黑" panose="020B0503020204020204" pitchFamily="34" charset="-122"/>
              </a:defRPr>
            </a:lvl5pPr>
          </a:lstStyle>
          <a:p>
            <a:pPr lvl="0"/>
            <a:r>
              <a:rPr lang="zh-CN" altLang="en-US" dirty="0"/>
              <a:t>单击此处输入正文文本</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40379662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文字页 4">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81360" y="140678"/>
            <a:ext cx="8329240" cy="527612"/>
          </a:xfrm>
        </p:spPr>
        <p:txBody>
          <a:bodyPr anchor="ctr">
            <a:normAutofit/>
          </a:bodyPr>
          <a:lstStyle>
            <a:lvl1pPr algn="l">
              <a:defRPr sz="2400" b="1">
                <a:solidFill>
                  <a:srgbClr val="E72427"/>
                </a:solidFill>
                <a:latin typeface="微软雅黑" panose="020B0503020204020204" pitchFamily="34" charset="-122"/>
                <a:ea typeface="微软雅黑" panose="020B0503020204020204" pitchFamily="34" charset="-122"/>
              </a:defRPr>
            </a:lvl1pPr>
          </a:lstStyle>
          <a:p>
            <a:r>
              <a:rPr lang="zh-CN" altLang="en-US" dirty="0"/>
              <a:t>单击此处输入章节标题</a:t>
            </a:r>
            <a:endParaRPr lang="en-US" dirty="0"/>
          </a:p>
        </p:txBody>
      </p:sp>
      <p:sp>
        <p:nvSpPr>
          <p:cNvPr id="4" name="Date Placeholder 3"/>
          <p:cNvSpPr>
            <a:spLocks noGrp="1"/>
          </p:cNvSpPr>
          <p:nvPr>
            <p:ph type="dt" sz="half" idx="10"/>
          </p:nvPr>
        </p:nvSpPr>
        <p:spPr/>
        <p:txBody>
          <a:bodyPr/>
          <a:lstStyle/>
          <a:p>
            <a:fld id="{0068140D-3B42-468C-8DF8-A75DA4329C50}" type="datetime1">
              <a:rPr lang="zh-CN" altLang="en-US" smtClean="0"/>
              <a:t>2020/5/14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32C7CECE-DE29-40DD-9057-B4251DD9339B}" type="slidenum">
              <a:rPr lang="zh-CN" altLang="en-US" smtClean="0"/>
              <a:t>‹#›</a:t>
            </a:fld>
            <a:endParaRPr lang="zh-CN" altLang="en-US"/>
          </a:p>
        </p:txBody>
      </p:sp>
      <p:sp>
        <p:nvSpPr>
          <p:cNvPr id="13" name="文本占位符 12"/>
          <p:cNvSpPr>
            <a:spLocks noGrp="1"/>
          </p:cNvSpPr>
          <p:nvPr>
            <p:ph type="body" sz="quarter" idx="13" hasCustomPrompt="1"/>
          </p:nvPr>
        </p:nvSpPr>
        <p:spPr>
          <a:xfrm>
            <a:off x="4511295" y="1361308"/>
            <a:ext cx="3109794" cy="616408"/>
          </a:xfrm>
        </p:spPr>
        <p:txBody>
          <a:bodyPr anchor="ctr">
            <a:noAutofit/>
          </a:bodyPr>
          <a:lstStyle>
            <a:lvl1pPr marL="0" indent="0">
              <a:lnSpc>
                <a:spcPct val="150000"/>
              </a:lnSpc>
              <a:buFontTx/>
              <a:buNone/>
              <a:defRPr sz="2400">
                <a:latin typeface="微软雅黑" panose="020B0503020204020204" pitchFamily="34" charset="-122"/>
                <a:ea typeface="微软雅黑" panose="020B0503020204020204" pitchFamily="34" charset="-122"/>
              </a:defRPr>
            </a:lvl1pPr>
            <a:lvl2pPr marL="457200" indent="0">
              <a:buFontTx/>
              <a:buNone/>
              <a:defRPr sz="2400"/>
            </a:lvl2pPr>
            <a:lvl3pPr marL="914400" indent="0">
              <a:buFontTx/>
              <a:buNone/>
              <a:defRPr sz="2400"/>
            </a:lvl3pPr>
            <a:lvl4pPr marL="1371600" indent="0">
              <a:buFontTx/>
              <a:buNone/>
              <a:defRPr sz="2400"/>
            </a:lvl4pPr>
            <a:lvl5pPr marL="1828800" indent="0">
              <a:buFontTx/>
              <a:buNone/>
              <a:defRPr sz="2400"/>
            </a:lvl5pPr>
          </a:lstStyle>
          <a:p>
            <a:pPr lvl="0"/>
            <a:r>
              <a:rPr lang="zh-CN" altLang="en-US" dirty="0"/>
              <a:t>单击此处输入标题</a:t>
            </a:r>
          </a:p>
        </p:txBody>
      </p:sp>
      <p:sp>
        <p:nvSpPr>
          <p:cNvPr id="8" name="文本占位符 7"/>
          <p:cNvSpPr>
            <a:spLocks noGrp="1"/>
          </p:cNvSpPr>
          <p:nvPr>
            <p:ph type="body" sz="quarter" idx="14" hasCustomPrompt="1"/>
          </p:nvPr>
        </p:nvSpPr>
        <p:spPr>
          <a:xfrm>
            <a:off x="994121" y="1370941"/>
            <a:ext cx="3109794" cy="597142"/>
          </a:xfrm>
        </p:spPr>
        <p:txBody>
          <a:bodyPr anchor="ctr">
            <a:noAutofit/>
          </a:bodyPr>
          <a:lstStyle>
            <a:lvl1pPr marL="0" indent="0">
              <a:lnSpc>
                <a:spcPct val="150000"/>
              </a:lnSpc>
              <a:buFontTx/>
              <a:buNone/>
              <a:defRPr sz="2400">
                <a:latin typeface="微软雅黑" panose="020B0503020204020204" pitchFamily="34" charset="-122"/>
                <a:ea typeface="微软雅黑" panose="020B0503020204020204" pitchFamily="34" charset="-122"/>
              </a:defRPr>
            </a:lvl1pPr>
            <a:lvl2pPr marL="457200" indent="0">
              <a:buFontTx/>
              <a:buNone/>
              <a:defRPr sz="1200">
                <a:latin typeface="微软雅黑" panose="020B0503020204020204" pitchFamily="34" charset="-122"/>
                <a:ea typeface="微软雅黑" panose="020B0503020204020204" pitchFamily="34" charset="-122"/>
              </a:defRPr>
            </a:lvl2pPr>
            <a:lvl3pPr marL="914400" indent="0">
              <a:buFontTx/>
              <a:buNone/>
              <a:defRPr sz="1200">
                <a:latin typeface="微软雅黑" panose="020B0503020204020204" pitchFamily="34" charset="-122"/>
                <a:ea typeface="微软雅黑" panose="020B0503020204020204" pitchFamily="34" charset="-122"/>
              </a:defRPr>
            </a:lvl3pPr>
            <a:lvl4pPr marL="1371600" indent="0">
              <a:buFontTx/>
              <a:buNone/>
              <a:defRPr sz="1200">
                <a:latin typeface="微软雅黑" panose="020B0503020204020204" pitchFamily="34" charset="-122"/>
                <a:ea typeface="微软雅黑" panose="020B0503020204020204" pitchFamily="34" charset="-122"/>
              </a:defRPr>
            </a:lvl4pPr>
            <a:lvl5pPr marL="1828800" indent="0">
              <a:buFontTx/>
              <a:buNone/>
              <a:defRPr sz="1200">
                <a:latin typeface="微软雅黑" panose="020B0503020204020204" pitchFamily="34" charset="-122"/>
                <a:ea typeface="微软雅黑" panose="020B0503020204020204" pitchFamily="34" charset="-122"/>
              </a:defRPr>
            </a:lvl5pPr>
          </a:lstStyle>
          <a:p>
            <a:pPr lvl="0"/>
            <a:r>
              <a:rPr lang="zh-CN" altLang="en-US" dirty="0"/>
              <a:t>单击此处输入标题</a:t>
            </a:r>
          </a:p>
        </p:txBody>
      </p:sp>
      <p:sp>
        <p:nvSpPr>
          <p:cNvPr id="9" name="文本占位符 8"/>
          <p:cNvSpPr>
            <a:spLocks noGrp="1"/>
          </p:cNvSpPr>
          <p:nvPr>
            <p:ph type="body" sz="quarter" idx="16" hasCustomPrompt="1"/>
          </p:nvPr>
        </p:nvSpPr>
        <p:spPr>
          <a:xfrm>
            <a:off x="8028469" y="1371291"/>
            <a:ext cx="3109794" cy="606425"/>
          </a:xfrm>
        </p:spPr>
        <p:txBody>
          <a:bodyPr anchor="ctr">
            <a:noAutofit/>
          </a:bodyPr>
          <a:lstStyle>
            <a:lvl1pPr marL="0" indent="0" algn="l">
              <a:lnSpc>
                <a:spcPct val="150000"/>
              </a:lnSpc>
              <a:buFontTx/>
              <a:buNone/>
              <a:defRPr sz="2400">
                <a:latin typeface="微软雅黑" panose="020B0503020204020204" pitchFamily="34" charset="-122"/>
                <a:ea typeface="微软雅黑" panose="020B0503020204020204" pitchFamily="34" charset="-122"/>
              </a:defRPr>
            </a:lvl1pPr>
            <a:lvl2pPr marL="457200" indent="0">
              <a:buFontTx/>
              <a:buNone/>
              <a:defRPr sz="2400">
                <a:latin typeface="微软雅黑" panose="020B0503020204020204" pitchFamily="34" charset="-122"/>
                <a:ea typeface="微软雅黑" panose="020B0503020204020204" pitchFamily="34" charset="-122"/>
              </a:defRPr>
            </a:lvl2pPr>
            <a:lvl3pPr marL="914400" indent="0">
              <a:buFontTx/>
              <a:buNone/>
              <a:defRPr sz="2400">
                <a:latin typeface="微软雅黑" panose="020B0503020204020204" pitchFamily="34" charset="-122"/>
                <a:ea typeface="微软雅黑" panose="020B0503020204020204" pitchFamily="34" charset="-122"/>
              </a:defRPr>
            </a:lvl3pPr>
            <a:lvl4pPr marL="1371600" indent="0">
              <a:buFontTx/>
              <a:buNone/>
              <a:defRPr sz="2400">
                <a:latin typeface="微软雅黑" panose="020B0503020204020204" pitchFamily="34" charset="-122"/>
                <a:ea typeface="微软雅黑" panose="020B0503020204020204" pitchFamily="34" charset="-122"/>
              </a:defRPr>
            </a:lvl4pPr>
            <a:lvl5pPr marL="1828800" indent="0">
              <a:buFontTx/>
              <a:buNone/>
              <a:defRPr sz="2400">
                <a:latin typeface="微软雅黑" panose="020B0503020204020204" pitchFamily="34" charset="-122"/>
                <a:ea typeface="微软雅黑" panose="020B0503020204020204" pitchFamily="34" charset="-122"/>
              </a:defRPr>
            </a:lvl5pPr>
          </a:lstStyle>
          <a:p>
            <a:pPr lvl="0"/>
            <a:r>
              <a:rPr lang="zh-CN" altLang="en-US" dirty="0"/>
              <a:t>单击此处输入标题</a:t>
            </a:r>
          </a:p>
        </p:txBody>
      </p:sp>
      <p:sp>
        <p:nvSpPr>
          <p:cNvPr id="10" name="文本占位符 9"/>
          <p:cNvSpPr>
            <a:spLocks noGrp="1"/>
          </p:cNvSpPr>
          <p:nvPr>
            <p:ph type="body" sz="quarter" idx="19" hasCustomPrompt="1"/>
          </p:nvPr>
        </p:nvSpPr>
        <p:spPr>
          <a:xfrm>
            <a:off x="994122" y="2138363"/>
            <a:ext cx="3109793" cy="3843338"/>
          </a:xfrm>
        </p:spPr>
        <p:txBody>
          <a:bodyPr>
            <a:normAutofit/>
          </a:bodyPr>
          <a:lstStyle>
            <a:lvl1pPr algn="just">
              <a:lnSpc>
                <a:spcPct val="150000"/>
              </a:lnSpc>
              <a:buClr>
                <a:srgbClr val="E72427"/>
              </a:buClr>
              <a:defRPr sz="1600">
                <a:latin typeface="微软雅黑" panose="020B0503020204020204" pitchFamily="34" charset="-122"/>
                <a:ea typeface="微软雅黑" panose="020B0503020204020204" pitchFamily="34" charset="-122"/>
              </a:defRPr>
            </a:lvl1pPr>
            <a:lvl2pPr algn="just">
              <a:lnSpc>
                <a:spcPct val="150000"/>
              </a:lnSpc>
              <a:buClr>
                <a:srgbClr val="E72427"/>
              </a:buClr>
              <a:defRPr sz="1400">
                <a:latin typeface="微软雅黑" panose="020B0503020204020204" pitchFamily="34" charset="-122"/>
                <a:ea typeface="微软雅黑" panose="020B0503020204020204" pitchFamily="34" charset="-122"/>
              </a:defRPr>
            </a:lvl2pPr>
            <a:lvl3pPr algn="just">
              <a:lnSpc>
                <a:spcPct val="150000"/>
              </a:lnSpc>
              <a:buClr>
                <a:srgbClr val="E72427"/>
              </a:buClr>
              <a:defRPr sz="1400">
                <a:latin typeface="微软雅黑" panose="020B0503020204020204" pitchFamily="34" charset="-122"/>
                <a:ea typeface="微软雅黑" panose="020B0503020204020204" pitchFamily="34" charset="-122"/>
              </a:defRPr>
            </a:lvl3pPr>
            <a:lvl4pPr algn="just">
              <a:lnSpc>
                <a:spcPct val="150000"/>
              </a:lnSpc>
              <a:buClr>
                <a:srgbClr val="E72427"/>
              </a:buClr>
              <a:defRPr sz="1400">
                <a:latin typeface="微软雅黑" panose="020B0503020204020204" pitchFamily="34" charset="-122"/>
                <a:ea typeface="微软雅黑" panose="020B0503020204020204" pitchFamily="34" charset="-122"/>
              </a:defRPr>
            </a:lvl4pPr>
            <a:lvl5pPr algn="just">
              <a:lnSpc>
                <a:spcPct val="150000"/>
              </a:lnSpc>
              <a:buClr>
                <a:srgbClr val="E72427"/>
              </a:buClr>
              <a:defRPr sz="1400">
                <a:latin typeface="微软雅黑" panose="020B0503020204020204" pitchFamily="34" charset="-122"/>
                <a:ea typeface="微软雅黑" panose="020B0503020204020204" pitchFamily="34" charset="-122"/>
              </a:defRPr>
            </a:lvl5pPr>
          </a:lstStyle>
          <a:p>
            <a:pPr lvl="0"/>
            <a:r>
              <a:rPr lang="zh-CN" altLang="en-US" dirty="0"/>
              <a:t>单击此处输入正文文本</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4" name="文本占位符 13"/>
          <p:cNvSpPr>
            <a:spLocks noGrp="1"/>
          </p:cNvSpPr>
          <p:nvPr>
            <p:ph type="body" sz="quarter" idx="20" hasCustomPrompt="1"/>
          </p:nvPr>
        </p:nvSpPr>
        <p:spPr>
          <a:xfrm>
            <a:off x="4511675" y="2138362"/>
            <a:ext cx="3109913" cy="3843338"/>
          </a:xfrm>
        </p:spPr>
        <p:txBody>
          <a:bodyPr>
            <a:normAutofit/>
          </a:bodyPr>
          <a:lstStyle>
            <a:lvl1pPr algn="just">
              <a:lnSpc>
                <a:spcPct val="150000"/>
              </a:lnSpc>
              <a:buClr>
                <a:srgbClr val="E72427"/>
              </a:buClr>
              <a:defRPr sz="1600">
                <a:latin typeface="微软雅黑" panose="020B0503020204020204" pitchFamily="34" charset="-122"/>
                <a:ea typeface="微软雅黑" panose="020B0503020204020204" pitchFamily="34" charset="-122"/>
              </a:defRPr>
            </a:lvl1pPr>
            <a:lvl2pPr algn="just">
              <a:lnSpc>
                <a:spcPct val="150000"/>
              </a:lnSpc>
              <a:buClr>
                <a:srgbClr val="E72427"/>
              </a:buClr>
              <a:defRPr sz="1400">
                <a:latin typeface="微软雅黑" panose="020B0503020204020204" pitchFamily="34" charset="-122"/>
                <a:ea typeface="微软雅黑" panose="020B0503020204020204" pitchFamily="34" charset="-122"/>
              </a:defRPr>
            </a:lvl2pPr>
            <a:lvl3pPr algn="just">
              <a:lnSpc>
                <a:spcPct val="150000"/>
              </a:lnSpc>
              <a:buClr>
                <a:srgbClr val="E72427"/>
              </a:buClr>
              <a:defRPr sz="1400">
                <a:latin typeface="微软雅黑" panose="020B0503020204020204" pitchFamily="34" charset="-122"/>
                <a:ea typeface="微软雅黑" panose="020B0503020204020204" pitchFamily="34" charset="-122"/>
              </a:defRPr>
            </a:lvl3pPr>
            <a:lvl4pPr algn="just">
              <a:lnSpc>
                <a:spcPct val="150000"/>
              </a:lnSpc>
              <a:buClr>
                <a:srgbClr val="E72427"/>
              </a:buClr>
              <a:defRPr sz="1400">
                <a:latin typeface="微软雅黑" panose="020B0503020204020204" pitchFamily="34" charset="-122"/>
                <a:ea typeface="微软雅黑" panose="020B0503020204020204" pitchFamily="34" charset="-122"/>
              </a:defRPr>
            </a:lvl4pPr>
            <a:lvl5pPr algn="just">
              <a:lnSpc>
                <a:spcPct val="150000"/>
              </a:lnSpc>
              <a:buClr>
                <a:srgbClr val="E72427"/>
              </a:buClr>
              <a:defRPr sz="1400">
                <a:latin typeface="微软雅黑" panose="020B0503020204020204" pitchFamily="34" charset="-122"/>
                <a:ea typeface="微软雅黑" panose="020B0503020204020204" pitchFamily="34" charset="-122"/>
              </a:defRPr>
            </a:lvl5pPr>
          </a:lstStyle>
          <a:p>
            <a:pPr lvl="0"/>
            <a:r>
              <a:rPr lang="zh-CN" altLang="en-US" dirty="0"/>
              <a:t>单击此处输入正文文本</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7" name="文本占位符 16"/>
          <p:cNvSpPr>
            <a:spLocks noGrp="1"/>
          </p:cNvSpPr>
          <p:nvPr>
            <p:ph type="body" sz="quarter" idx="21" hasCustomPrompt="1"/>
          </p:nvPr>
        </p:nvSpPr>
        <p:spPr>
          <a:xfrm>
            <a:off x="8027988" y="2138362"/>
            <a:ext cx="3109912" cy="3843183"/>
          </a:xfrm>
        </p:spPr>
        <p:txBody>
          <a:bodyPr>
            <a:normAutofit/>
          </a:bodyPr>
          <a:lstStyle>
            <a:lvl1pPr algn="just">
              <a:lnSpc>
                <a:spcPct val="150000"/>
              </a:lnSpc>
              <a:buClr>
                <a:srgbClr val="E72427"/>
              </a:buClr>
              <a:defRPr sz="1600">
                <a:latin typeface="微软雅黑" panose="020B0503020204020204" pitchFamily="34" charset="-122"/>
                <a:ea typeface="微软雅黑" panose="020B0503020204020204" pitchFamily="34" charset="-122"/>
              </a:defRPr>
            </a:lvl1pPr>
            <a:lvl2pPr algn="just">
              <a:lnSpc>
                <a:spcPct val="150000"/>
              </a:lnSpc>
              <a:buClr>
                <a:srgbClr val="E72427"/>
              </a:buClr>
              <a:defRPr sz="1400">
                <a:latin typeface="微软雅黑" panose="020B0503020204020204" pitchFamily="34" charset="-122"/>
                <a:ea typeface="微软雅黑" panose="020B0503020204020204" pitchFamily="34" charset="-122"/>
              </a:defRPr>
            </a:lvl2pPr>
            <a:lvl3pPr algn="just">
              <a:lnSpc>
                <a:spcPct val="150000"/>
              </a:lnSpc>
              <a:buClr>
                <a:srgbClr val="E72427"/>
              </a:buClr>
              <a:defRPr sz="1400">
                <a:latin typeface="微软雅黑" panose="020B0503020204020204" pitchFamily="34" charset="-122"/>
                <a:ea typeface="微软雅黑" panose="020B0503020204020204" pitchFamily="34" charset="-122"/>
              </a:defRPr>
            </a:lvl3pPr>
            <a:lvl4pPr algn="just">
              <a:lnSpc>
                <a:spcPct val="150000"/>
              </a:lnSpc>
              <a:buClr>
                <a:srgbClr val="E72427"/>
              </a:buClr>
              <a:defRPr sz="1400">
                <a:latin typeface="微软雅黑" panose="020B0503020204020204" pitchFamily="34" charset="-122"/>
                <a:ea typeface="微软雅黑" panose="020B0503020204020204" pitchFamily="34" charset="-122"/>
              </a:defRPr>
            </a:lvl4pPr>
            <a:lvl5pPr algn="just">
              <a:lnSpc>
                <a:spcPct val="150000"/>
              </a:lnSpc>
              <a:buClr>
                <a:srgbClr val="E72427"/>
              </a:buClr>
              <a:defRPr sz="1400">
                <a:latin typeface="微软雅黑" panose="020B0503020204020204" pitchFamily="34" charset="-122"/>
                <a:ea typeface="微软雅黑" panose="020B0503020204020204" pitchFamily="34" charset="-122"/>
              </a:defRPr>
            </a:lvl5pPr>
          </a:lstStyle>
          <a:p>
            <a:pPr lvl="0"/>
            <a:r>
              <a:rPr lang="zh-CN" altLang="en-US" dirty="0"/>
              <a:t>单击此处输入正文文本</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41973241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页 1">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81360" y="140678"/>
            <a:ext cx="8329240" cy="527612"/>
          </a:xfrm>
        </p:spPr>
        <p:txBody>
          <a:bodyPr anchor="ctr">
            <a:normAutofit/>
          </a:bodyPr>
          <a:lstStyle>
            <a:lvl1pPr algn="l">
              <a:defRPr sz="2400" b="1">
                <a:solidFill>
                  <a:srgbClr val="E72427"/>
                </a:solidFill>
                <a:latin typeface="微软雅黑" panose="020B0503020204020204" pitchFamily="34" charset="-122"/>
                <a:ea typeface="微软雅黑" panose="020B0503020204020204" pitchFamily="34" charset="-122"/>
              </a:defRPr>
            </a:lvl1pPr>
          </a:lstStyle>
          <a:p>
            <a:r>
              <a:rPr lang="zh-CN" altLang="en-US" dirty="0"/>
              <a:t>单击此处输入章节标题</a:t>
            </a:r>
            <a:endParaRPr lang="en-US" dirty="0"/>
          </a:p>
        </p:txBody>
      </p:sp>
      <p:sp>
        <p:nvSpPr>
          <p:cNvPr id="4" name="Date Placeholder 3"/>
          <p:cNvSpPr>
            <a:spLocks noGrp="1"/>
          </p:cNvSpPr>
          <p:nvPr>
            <p:ph type="dt" sz="half" idx="10"/>
          </p:nvPr>
        </p:nvSpPr>
        <p:spPr/>
        <p:txBody>
          <a:bodyPr/>
          <a:lstStyle/>
          <a:p>
            <a:fld id="{84475AB5-A356-40D5-8990-FF023FBF4D34}" type="datetime1">
              <a:rPr lang="zh-CN" altLang="en-US" smtClean="0"/>
              <a:t>2020/5/14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32C7CECE-DE29-40DD-9057-B4251DD9339B}" type="slidenum">
              <a:rPr lang="zh-CN" altLang="en-US" smtClean="0"/>
              <a:t>‹#›</a:t>
            </a:fld>
            <a:endParaRPr lang="zh-CN" altLang="en-US"/>
          </a:p>
        </p:txBody>
      </p:sp>
      <p:sp>
        <p:nvSpPr>
          <p:cNvPr id="13" name="文本占位符 12"/>
          <p:cNvSpPr>
            <a:spLocks noGrp="1"/>
          </p:cNvSpPr>
          <p:nvPr>
            <p:ph type="body" sz="quarter" idx="13" hasCustomPrompt="1"/>
          </p:nvPr>
        </p:nvSpPr>
        <p:spPr>
          <a:xfrm>
            <a:off x="7011727" y="1782750"/>
            <a:ext cx="4342073" cy="529376"/>
          </a:xfrm>
        </p:spPr>
        <p:txBody>
          <a:bodyPr anchor="ctr">
            <a:noAutofit/>
          </a:bodyPr>
          <a:lstStyle>
            <a:lvl1pPr marL="0" indent="0">
              <a:lnSpc>
                <a:spcPct val="150000"/>
              </a:lnSpc>
              <a:buFontTx/>
              <a:buNone/>
              <a:defRPr sz="2400">
                <a:latin typeface="微软雅黑" panose="020B0503020204020204" pitchFamily="34" charset="-122"/>
                <a:ea typeface="微软雅黑" panose="020B0503020204020204" pitchFamily="34" charset="-122"/>
              </a:defRPr>
            </a:lvl1pPr>
            <a:lvl2pPr marL="457200" indent="0">
              <a:buFontTx/>
              <a:buNone/>
              <a:defRPr sz="2400"/>
            </a:lvl2pPr>
            <a:lvl3pPr marL="914400" indent="0">
              <a:buFontTx/>
              <a:buNone/>
              <a:defRPr sz="2400"/>
            </a:lvl3pPr>
            <a:lvl4pPr marL="1371600" indent="0">
              <a:buFontTx/>
              <a:buNone/>
              <a:defRPr sz="2400"/>
            </a:lvl4pPr>
            <a:lvl5pPr marL="1828800" indent="0">
              <a:buFontTx/>
              <a:buNone/>
              <a:defRPr sz="2400"/>
            </a:lvl5pPr>
          </a:lstStyle>
          <a:p>
            <a:pPr lvl="0"/>
            <a:r>
              <a:rPr lang="zh-CN" altLang="en-US" dirty="0"/>
              <a:t>单击此处输入标题</a:t>
            </a:r>
          </a:p>
        </p:txBody>
      </p:sp>
      <p:sp>
        <p:nvSpPr>
          <p:cNvPr id="9" name="图片占位符 8"/>
          <p:cNvSpPr>
            <a:spLocks noGrp="1"/>
          </p:cNvSpPr>
          <p:nvPr>
            <p:ph type="pic" sz="quarter" idx="16"/>
          </p:nvPr>
        </p:nvSpPr>
        <p:spPr>
          <a:xfrm>
            <a:off x="864326" y="1782751"/>
            <a:ext cx="5680165" cy="3704882"/>
          </a:xfrm>
        </p:spPr>
        <p:txBody>
          <a:bodyPr anchor="ctr">
            <a:normAutofit/>
          </a:bodyPr>
          <a:lstStyle>
            <a:lvl1pPr marL="0" indent="0">
              <a:buFontTx/>
              <a:buNone/>
              <a:defRPr sz="2000">
                <a:latin typeface="微软雅黑" panose="020B0503020204020204" pitchFamily="34" charset="-122"/>
                <a:ea typeface="微软雅黑" panose="020B0503020204020204" pitchFamily="34" charset="-122"/>
              </a:defRPr>
            </a:lvl1pPr>
          </a:lstStyle>
          <a:p>
            <a:r>
              <a:rPr lang="zh-CN" altLang="en-US"/>
              <a:t>将图片拖动到占位符，或单击添加图标</a:t>
            </a:r>
            <a:endParaRPr lang="zh-CN" altLang="en-US" dirty="0"/>
          </a:p>
        </p:txBody>
      </p:sp>
      <p:sp>
        <p:nvSpPr>
          <p:cNvPr id="7" name="文本占位符 6"/>
          <p:cNvSpPr>
            <a:spLocks noGrp="1"/>
          </p:cNvSpPr>
          <p:nvPr>
            <p:ph type="body" sz="quarter" idx="17" hasCustomPrompt="1"/>
          </p:nvPr>
        </p:nvSpPr>
        <p:spPr>
          <a:xfrm>
            <a:off x="7011727" y="2493299"/>
            <a:ext cx="4341812" cy="2994334"/>
          </a:xfrm>
        </p:spPr>
        <p:txBody>
          <a:bodyPr>
            <a:normAutofit/>
          </a:bodyPr>
          <a:lstStyle>
            <a:lvl1pPr algn="just">
              <a:lnSpc>
                <a:spcPct val="150000"/>
              </a:lnSpc>
              <a:buClr>
                <a:srgbClr val="E72427"/>
              </a:buClr>
              <a:defRPr sz="1600">
                <a:latin typeface="微软雅黑" panose="020B0503020204020204" pitchFamily="34" charset="-122"/>
                <a:ea typeface="微软雅黑" panose="020B0503020204020204" pitchFamily="34" charset="-122"/>
              </a:defRPr>
            </a:lvl1pPr>
            <a:lvl2pPr algn="just">
              <a:lnSpc>
                <a:spcPct val="150000"/>
              </a:lnSpc>
              <a:buClr>
                <a:srgbClr val="E72427"/>
              </a:buClr>
              <a:defRPr sz="1400">
                <a:latin typeface="微软雅黑" panose="020B0503020204020204" pitchFamily="34" charset="-122"/>
                <a:ea typeface="微软雅黑" panose="020B0503020204020204" pitchFamily="34" charset="-122"/>
              </a:defRPr>
            </a:lvl2pPr>
            <a:lvl3pPr algn="just">
              <a:lnSpc>
                <a:spcPct val="150000"/>
              </a:lnSpc>
              <a:buClr>
                <a:srgbClr val="E72427"/>
              </a:buClr>
              <a:defRPr sz="1400">
                <a:latin typeface="微软雅黑" panose="020B0503020204020204" pitchFamily="34" charset="-122"/>
                <a:ea typeface="微软雅黑" panose="020B0503020204020204" pitchFamily="34" charset="-122"/>
              </a:defRPr>
            </a:lvl3pPr>
            <a:lvl4pPr algn="just">
              <a:lnSpc>
                <a:spcPct val="150000"/>
              </a:lnSpc>
              <a:buClr>
                <a:srgbClr val="E72427"/>
              </a:buClr>
              <a:defRPr sz="1400">
                <a:latin typeface="微软雅黑" panose="020B0503020204020204" pitchFamily="34" charset="-122"/>
                <a:ea typeface="微软雅黑" panose="020B0503020204020204" pitchFamily="34" charset="-122"/>
              </a:defRPr>
            </a:lvl4pPr>
            <a:lvl5pPr algn="just">
              <a:lnSpc>
                <a:spcPct val="150000"/>
              </a:lnSpc>
              <a:buClr>
                <a:srgbClr val="E72427"/>
              </a:buClr>
              <a:defRPr sz="1400">
                <a:latin typeface="微软雅黑" panose="020B0503020204020204" pitchFamily="34" charset="-122"/>
                <a:ea typeface="微软雅黑" panose="020B0503020204020204" pitchFamily="34" charset="-122"/>
              </a:defRPr>
            </a:lvl5pPr>
          </a:lstStyle>
          <a:p>
            <a:pPr lvl="0"/>
            <a:r>
              <a:rPr lang="zh-CN" altLang="en-US" dirty="0"/>
              <a:t>单击此处输入正文文本</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29343502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图片页 2">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81360" y="140678"/>
            <a:ext cx="5244229" cy="527612"/>
          </a:xfrm>
        </p:spPr>
        <p:txBody>
          <a:bodyPr anchor="ctr">
            <a:normAutofit/>
          </a:bodyPr>
          <a:lstStyle>
            <a:lvl1pPr algn="l">
              <a:defRPr sz="2400" b="1">
                <a:solidFill>
                  <a:srgbClr val="E72427"/>
                </a:solidFill>
                <a:latin typeface="微软雅黑" panose="020B0503020204020204" pitchFamily="34" charset="-122"/>
                <a:ea typeface="微软雅黑" panose="020B0503020204020204" pitchFamily="34" charset="-122"/>
              </a:defRPr>
            </a:lvl1pPr>
          </a:lstStyle>
          <a:p>
            <a:r>
              <a:rPr lang="zh-CN" altLang="en-US" dirty="0"/>
              <a:t>单击此处输入章节标题</a:t>
            </a:r>
            <a:endParaRPr lang="en-US" dirty="0"/>
          </a:p>
        </p:txBody>
      </p:sp>
      <p:sp>
        <p:nvSpPr>
          <p:cNvPr id="4" name="Date Placeholder 3"/>
          <p:cNvSpPr>
            <a:spLocks noGrp="1"/>
          </p:cNvSpPr>
          <p:nvPr>
            <p:ph type="dt" sz="half" idx="10"/>
          </p:nvPr>
        </p:nvSpPr>
        <p:spPr/>
        <p:txBody>
          <a:bodyPr/>
          <a:lstStyle/>
          <a:p>
            <a:fld id="{806FE124-F279-407C-A249-C6B311D042F0}" type="datetime1">
              <a:rPr lang="zh-CN" altLang="en-US" smtClean="0"/>
              <a:t>2020/5/14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32C7CECE-DE29-40DD-9057-B4251DD9339B}" type="slidenum">
              <a:rPr lang="zh-CN" altLang="en-US" smtClean="0"/>
              <a:t>‹#›</a:t>
            </a:fld>
            <a:endParaRPr lang="zh-CN" altLang="en-US"/>
          </a:p>
        </p:txBody>
      </p:sp>
      <p:sp>
        <p:nvSpPr>
          <p:cNvPr id="13" name="文本占位符 12"/>
          <p:cNvSpPr>
            <a:spLocks noGrp="1"/>
          </p:cNvSpPr>
          <p:nvPr>
            <p:ph type="body" sz="quarter" idx="13" hasCustomPrompt="1"/>
          </p:nvPr>
        </p:nvSpPr>
        <p:spPr>
          <a:xfrm>
            <a:off x="663178" y="1290456"/>
            <a:ext cx="4442221" cy="616408"/>
          </a:xfrm>
        </p:spPr>
        <p:txBody>
          <a:bodyPr anchor="ctr">
            <a:noAutofit/>
          </a:bodyPr>
          <a:lstStyle>
            <a:lvl1pPr marL="0" indent="0">
              <a:lnSpc>
                <a:spcPct val="150000"/>
              </a:lnSpc>
              <a:buFontTx/>
              <a:buNone/>
              <a:defRPr sz="2400">
                <a:latin typeface="微软雅黑" panose="020B0503020204020204" pitchFamily="34" charset="-122"/>
                <a:ea typeface="微软雅黑" panose="020B0503020204020204" pitchFamily="34" charset="-122"/>
              </a:defRPr>
            </a:lvl1pPr>
            <a:lvl2pPr marL="457200" indent="0">
              <a:buFontTx/>
              <a:buNone/>
              <a:defRPr sz="2400"/>
            </a:lvl2pPr>
            <a:lvl3pPr marL="914400" indent="0">
              <a:buFontTx/>
              <a:buNone/>
              <a:defRPr sz="2400"/>
            </a:lvl3pPr>
            <a:lvl4pPr marL="1371600" indent="0">
              <a:buFontTx/>
              <a:buNone/>
              <a:defRPr sz="2400"/>
            </a:lvl4pPr>
            <a:lvl5pPr marL="1828800" indent="0">
              <a:buFontTx/>
              <a:buNone/>
              <a:defRPr sz="2400"/>
            </a:lvl5pPr>
          </a:lstStyle>
          <a:p>
            <a:pPr lvl="0"/>
            <a:r>
              <a:rPr lang="zh-CN" altLang="en-US" dirty="0"/>
              <a:t>单击此处输入主标题</a:t>
            </a:r>
          </a:p>
        </p:txBody>
      </p:sp>
      <p:sp>
        <p:nvSpPr>
          <p:cNvPr id="9" name="图片占位符 8"/>
          <p:cNvSpPr>
            <a:spLocks noGrp="1"/>
          </p:cNvSpPr>
          <p:nvPr>
            <p:ph type="pic" sz="quarter" idx="16"/>
          </p:nvPr>
        </p:nvSpPr>
        <p:spPr>
          <a:xfrm>
            <a:off x="7093131" y="0"/>
            <a:ext cx="5098869" cy="6858000"/>
          </a:xfrm>
        </p:spPr>
        <p:txBody>
          <a:bodyPr anchor="ctr">
            <a:normAutofit/>
          </a:bodyPr>
          <a:lstStyle>
            <a:lvl1pPr marL="0" indent="0">
              <a:buFontTx/>
              <a:buNone/>
              <a:defRPr sz="2000">
                <a:latin typeface="微软雅黑" panose="020B0503020204020204" pitchFamily="34" charset="-122"/>
                <a:ea typeface="微软雅黑" panose="020B0503020204020204" pitchFamily="34" charset="-122"/>
              </a:defRPr>
            </a:lvl1pPr>
          </a:lstStyle>
          <a:p>
            <a:r>
              <a:rPr lang="zh-CN" altLang="en-US"/>
              <a:t>将图片拖动到占位符，或单击添加图标</a:t>
            </a:r>
            <a:endParaRPr lang="zh-CN" altLang="en-US" dirty="0"/>
          </a:p>
        </p:txBody>
      </p:sp>
      <p:sp>
        <p:nvSpPr>
          <p:cNvPr id="7" name="文本占位符 6"/>
          <p:cNvSpPr>
            <a:spLocks noGrp="1"/>
          </p:cNvSpPr>
          <p:nvPr>
            <p:ph type="body" sz="quarter" idx="17" hasCustomPrompt="1"/>
          </p:nvPr>
        </p:nvSpPr>
        <p:spPr>
          <a:xfrm>
            <a:off x="663574" y="1973035"/>
            <a:ext cx="4441825" cy="502341"/>
          </a:xfrm>
        </p:spPr>
        <p:txBody>
          <a:bodyPr anchor="ctr">
            <a:noAutofit/>
          </a:bodyPr>
          <a:lstStyle>
            <a:lvl1pPr marL="0" indent="0" algn="l">
              <a:lnSpc>
                <a:spcPct val="150000"/>
              </a:lnSpc>
              <a:buNone/>
              <a:defRPr sz="2000">
                <a:latin typeface="微软雅黑" panose="020B0503020204020204" pitchFamily="34" charset="-122"/>
                <a:ea typeface="微软雅黑" panose="020B0503020204020204" pitchFamily="34" charset="-122"/>
              </a:defRPr>
            </a:lvl1pPr>
            <a:lvl2pPr marL="457200" indent="0" algn="l">
              <a:lnSpc>
                <a:spcPct val="150000"/>
              </a:lnSpc>
              <a:buNone/>
              <a:defRPr sz="2000">
                <a:latin typeface="微软雅黑" panose="020B0503020204020204" pitchFamily="34" charset="-122"/>
                <a:ea typeface="微软雅黑" panose="020B0503020204020204" pitchFamily="34" charset="-122"/>
              </a:defRPr>
            </a:lvl2pPr>
            <a:lvl3pPr marL="914400" indent="0" algn="l">
              <a:lnSpc>
                <a:spcPct val="150000"/>
              </a:lnSpc>
              <a:buNone/>
              <a:defRPr sz="2000">
                <a:latin typeface="微软雅黑" panose="020B0503020204020204" pitchFamily="34" charset="-122"/>
                <a:ea typeface="微软雅黑" panose="020B0503020204020204" pitchFamily="34" charset="-122"/>
              </a:defRPr>
            </a:lvl3pPr>
            <a:lvl4pPr marL="1371600" indent="0" algn="l">
              <a:lnSpc>
                <a:spcPct val="150000"/>
              </a:lnSpc>
              <a:buNone/>
              <a:defRPr sz="2000">
                <a:latin typeface="微软雅黑" panose="020B0503020204020204" pitchFamily="34" charset="-122"/>
                <a:ea typeface="微软雅黑" panose="020B0503020204020204" pitchFamily="34" charset="-122"/>
              </a:defRPr>
            </a:lvl4pPr>
            <a:lvl5pPr marL="1828800" indent="0" algn="l">
              <a:lnSpc>
                <a:spcPct val="150000"/>
              </a:lnSpc>
              <a:buNone/>
              <a:defRPr sz="2000">
                <a:latin typeface="微软雅黑" panose="020B0503020204020204" pitchFamily="34" charset="-122"/>
                <a:ea typeface="微软雅黑" panose="020B0503020204020204" pitchFamily="34" charset="-122"/>
              </a:defRPr>
            </a:lvl5pPr>
          </a:lstStyle>
          <a:p>
            <a:pPr lvl="0"/>
            <a:r>
              <a:rPr lang="zh-CN" altLang="en-US" dirty="0"/>
              <a:t>单击此处输入副标题</a:t>
            </a:r>
          </a:p>
        </p:txBody>
      </p:sp>
      <p:sp>
        <p:nvSpPr>
          <p:cNvPr id="8" name="文本占位符 7"/>
          <p:cNvSpPr>
            <a:spLocks noGrp="1"/>
          </p:cNvSpPr>
          <p:nvPr>
            <p:ph type="body" sz="quarter" idx="18" hasCustomPrompt="1"/>
          </p:nvPr>
        </p:nvSpPr>
        <p:spPr>
          <a:xfrm>
            <a:off x="677643" y="2768321"/>
            <a:ext cx="5749925" cy="3196381"/>
          </a:xfrm>
        </p:spPr>
        <p:txBody>
          <a:bodyPr>
            <a:normAutofit/>
          </a:bodyPr>
          <a:lstStyle>
            <a:lvl1pPr algn="just">
              <a:lnSpc>
                <a:spcPct val="150000"/>
              </a:lnSpc>
              <a:buClr>
                <a:srgbClr val="E72427"/>
              </a:buClr>
              <a:defRPr sz="1600">
                <a:latin typeface="微软雅黑" panose="020B0503020204020204" pitchFamily="34" charset="-122"/>
                <a:ea typeface="微软雅黑" panose="020B0503020204020204" pitchFamily="34" charset="-122"/>
              </a:defRPr>
            </a:lvl1pPr>
            <a:lvl2pPr algn="just">
              <a:lnSpc>
                <a:spcPct val="150000"/>
              </a:lnSpc>
              <a:buClr>
                <a:srgbClr val="E72427"/>
              </a:buClr>
              <a:defRPr sz="1400">
                <a:latin typeface="微软雅黑" panose="020B0503020204020204" pitchFamily="34" charset="-122"/>
                <a:ea typeface="微软雅黑" panose="020B0503020204020204" pitchFamily="34" charset="-122"/>
              </a:defRPr>
            </a:lvl2pPr>
            <a:lvl3pPr algn="just">
              <a:lnSpc>
                <a:spcPct val="150000"/>
              </a:lnSpc>
              <a:buClr>
                <a:srgbClr val="E72427"/>
              </a:buClr>
              <a:defRPr sz="1400">
                <a:latin typeface="微软雅黑" panose="020B0503020204020204" pitchFamily="34" charset="-122"/>
                <a:ea typeface="微软雅黑" panose="020B0503020204020204" pitchFamily="34" charset="-122"/>
              </a:defRPr>
            </a:lvl3pPr>
            <a:lvl4pPr algn="just">
              <a:lnSpc>
                <a:spcPct val="150000"/>
              </a:lnSpc>
              <a:buClr>
                <a:srgbClr val="E72427"/>
              </a:buClr>
              <a:defRPr sz="1400">
                <a:latin typeface="微软雅黑" panose="020B0503020204020204" pitchFamily="34" charset="-122"/>
                <a:ea typeface="微软雅黑" panose="020B0503020204020204" pitchFamily="34" charset="-122"/>
              </a:defRPr>
            </a:lvl4pPr>
            <a:lvl5pPr algn="just">
              <a:lnSpc>
                <a:spcPct val="150000"/>
              </a:lnSpc>
              <a:buClr>
                <a:srgbClr val="E72427"/>
              </a:buClr>
              <a:defRPr sz="1400">
                <a:latin typeface="微软雅黑" panose="020B0503020204020204" pitchFamily="34" charset="-122"/>
                <a:ea typeface="微软雅黑" panose="020B0503020204020204" pitchFamily="34" charset="-122"/>
              </a:defRPr>
            </a:lvl5pPr>
          </a:lstStyle>
          <a:p>
            <a:pPr lvl="0"/>
            <a:r>
              <a:rPr lang="zh-CN" altLang="en-US" dirty="0"/>
              <a:t>单击此处输入正文文本</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26977746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bg1">
                    <a:lumMod val="50000"/>
                  </a:schemeClr>
                </a:solidFill>
                <a:latin typeface="微软雅黑" panose="020B0503020204020204" pitchFamily="34" charset="-122"/>
                <a:ea typeface="微软雅黑" panose="020B0503020204020204" pitchFamily="34" charset="-122"/>
              </a:defRPr>
            </a:lvl1pPr>
          </a:lstStyle>
          <a:p>
            <a:fld id="{F2A67E61-4711-4BE2-BF9B-451D4982351C}" type="datetime1">
              <a:rPr lang="zh-CN" altLang="en-US" smtClean="0"/>
              <a:t>2020/5/14</a:t>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bg1">
                    <a:lumMod val="50000"/>
                  </a:schemeClr>
                </a:solidFill>
                <a:latin typeface="微软雅黑" panose="020B0503020204020204" pitchFamily="34" charset="-122"/>
                <a:ea typeface="微软雅黑" panose="020B0503020204020204" pitchFamily="34" charset="-122"/>
              </a:defRPr>
            </a:lvl1pPr>
          </a:lstStyle>
          <a:p>
            <a:endParaRPr lang="zh-CN" alt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bg1">
                    <a:lumMod val="50000"/>
                  </a:schemeClr>
                </a:solidFill>
                <a:latin typeface="微软雅黑" panose="020B0503020204020204" pitchFamily="34" charset="-122"/>
                <a:ea typeface="微软雅黑" panose="020B0503020204020204" pitchFamily="34" charset="-122"/>
              </a:defRPr>
            </a:lvl1pPr>
          </a:lstStyle>
          <a:p>
            <a:fld id="{32C7CECE-DE29-40DD-9057-B4251DD9339B}" type="slidenum">
              <a:rPr lang="zh-CN" altLang="en-US" smtClean="0"/>
              <a:pPr/>
              <a:t>‹#›</a:t>
            </a:fld>
            <a:endParaRPr lang="zh-CN" altLang="en-US"/>
          </a:p>
        </p:txBody>
      </p:sp>
    </p:spTree>
    <p:extLst>
      <p:ext uri="{BB962C8B-B14F-4D97-AF65-F5344CB8AC3E}">
        <p14:creationId xmlns:p14="http://schemas.microsoft.com/office/powerpoint/2010/main" val="2336534480"/>
      </p:ext>
    </p:extLst>
  </p:cSld>
  <p:clrMap bg1="lt1" tx1="dk1" bg2="lt2" tx2="dk2" accent1="accent1" accent2="accent2" accent3="accent3" accent4="accent4" accent5="accent5" accent6="accent6" hlink="hlink" folHlink="folHlink"/>
  <p:sldLayoutIdLst>
    <p:sldLayoutId id="2147483697" r:id="rId1"/>
    <p:sldLayoutId id="2147483713" r:id="rId2"/>
    <p:sldLayoutId id="2147483710" r:id="rId3"/>
    <p:sldLayoutId id="2147483708" r:id="rId4"/>
    <p:sldLayoutId id="2147483714" r:id="rId5"/>
    <p:sldLayoutId id="2147483715" r:id="rId6"/>
    <p:sldLayoutId id="2147483716" r:id="rId7"/>
    <p:sldLayoutId id="2147483717" r:id="rId8"/>
    <p:sldLayoutId id="2147483719" r:id="rId9"/>
    <p:sldLayoutId id="2147483722" r:id="rId10"/>
    <p:sldLayoutId id="2147483721" r:id="rId11"/>
    <p:sldLayoutId id="2147483723" r:id="rId12"/>
    <p:sldLayoutId id="2147483720" r:id="rId13"/>
    <p:sldLayoutId id="2147483718" r:id="rId14"/>
    <p:sldLayoutId id="2147483703" r:id="rId15"/>
    <p:sldLayoutId id="2147483727" r:id="rId16"/>
    <p:sldLayoutId id="2147483726" r:id="rId17"/>
  </p:sldLayoutIdLst>
  <p:hf hdr="0" ftr="0" dt="0"/>
  <p:txStyles>
    <p:titleStyle>
      <a:lvl1pPr algn="l" defTabSz="914400" rtl="0" eaLnBrk="1" latinLnBrk="0" hangingPunct="1">
        <a:lnSpc>
          <a:spcPct val="90000"/>
        </a:lnSpc>
        <a:spcBef>
          <a:spcPct val="0"/>
        </a:spcBef>
        <a:buNone/>
        <a:defRPr sz="4000" kern="1200">
          <a:solidFill>
            <a:schemeClr val="tx1">
              <a:lumMod val="95000"/>
              <a:lumOff val="5000"/>
            </a:schemeClr>
          </a:solidFill>
          <a:latin typeface="微软雅黑" panose="020B0503020204020204" pitchFamily="34" charset="-122"/>
          <a:ea typeface="微软雅黑" panose="020B0503020204020204" pitchFamily="34" charset="-122"/>
          <a:cs typeface="+mj-cs"/>
        </a:defRPr>
      </a:lvl1pPr>
    </p:titleStyle>
    <p:bodyStyle>
      <a:lvl1pPr marL="228600" indent="-228600" algn="l" defTabSz="914400" rtl="0" eaLnBrk="1" latinLnBrk="0" hangingPunct="1">
        <a:lnSpc>
          <a:spcPct val="150000"/>
        </a:lnSpc>
        <a:spcBef>
          <a:spcPts val="1000"/>
        </a:spcBef>
        <a:buFont typeface="Arial" panose="020B0604020202020204" pitchFamily="34" charset="0"/>
        <a:buChar char="•"/>
        <a:defRPr sz="2000" kern="1200">
          <a:solidFill>
            <a:schemeClr val="tx1">
              <a:lumMod val="95000"/>
              <a:lumOff val="5000"/>
            </a:schemeClr>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800" kern="1200">
          <a:solidFill>
            <a:schemeClr val="tx1">
              <a:lumMod val="95000"/>
              <a:lumOff val="5000"/>
            </a:schemeClr>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600" kern="1200">
          <a:solidFill>
            <a:schemeClr val="tx1">
              <a:lumMod val="95000"/>
              <a:lumOff val="5000"/>
            </a:schemeClr>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400" kern="1200">
          <a:solidFill>
            <a:schemeClr val="tx1">
              <a:lumMod val="95000"/>
              <a:lumOff val="5000"/>
            </a:schemeClr>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400" kern="1200">
          <a:solidFill>
            <a:schemeClr val="tx1">
              <a:lumMod val="95000"/>
              <a:lumOff val="5000"/>
            </a:schemeClr>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hyperlink" Target="https://github.com/mrxgavin/Sinanews_SentimentClassification" TargetMode="Externa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ctrTitle"/>
          </p:nvPr>
        </p:nvSpPr>
        <p:spPr/>
        <p:txBody>
          <a:bodyPr/>
          <a:lstStyle/>
          <a:p>
            <a:r>
              <a:rPr kumimoji="1" lang="en-US" altLang="zh-CN" dirty="0"/>
              <a:t>Sentiment</a:t>
            </a:r>
            <a:r>
              <a:rPr kumimoji="1" lang="zh-CN" altLang="en-US" dirty="0"/>
              <a:t> </a:t>
            </a:r>
            <a:r>
              <a:rPr kumimoji="1" lang="en-US" altLang="zh-CN" dirty="0"/>
              <a:t>Classification</a:t>
            </a:r>
            <a:r>
              <a:rPr kumimoji="1" lang="zh-CN" altLang="en-US" dirty="0"/>
              <a:t> </a:t>
            </a:r>
            <a:r>
              <a:rPr kumimoji="1" lang="en-US" altLang="zh-CN" dirty="0"/>
              <a:t>based</a:t>
            </a:r>
            <a:r>
              <a:rPr kumimoji="1" lang="zh-CN" altLang="en-US" dirty="0"/>
              <a:t> </a:t>
            </a:r>
            <a:r>
              <a:rPr kumimoji="1" lang="en-US" altLang="zh-CN" dirty="0"/>
              <a:t>on</a:t>
            </a:r>
            <a:r>
              <a:rPr kumimoji="1" lang="zh-CN" altLang="en-US" dirty="0"/>
              <a:t> </a:t>
            </a:r>
            <a:r>
              <a:rPr kumimoji="1" lang="en-US" altLang="zh-CN" dirty="0"/>
              <a:t>Simplified</a:t>
            </a:r>
            <a:r>
              <a:rPr kumimoji="1" lang="zh-CN" altLang="en-US" dirty="0"/>
              <a:t> </a:t>
            </a:r>
            <a:r>
              <a:rPr kumimoji="1" lang="en-US" altLang="zh-CN" dirty="0"/>
              <a:t>Chinese</a:t>
            </a:r>
            <a:r>
              <a:rPr kumimoji="1" lang="zh-CN" altLang="en-US" dirty="0"/>
              <a:t> </a:t>
            </a:r>
            <a:r>
              <a:rPr kumimoji="1" lang="en-US" altLang="zh-CN" dirty="0"/>
              <a:t>News</a:t>
            </a:r>
            <a:r>
              <a:rPr kumimoji="1" lang="zh-CN" altLang="en-US" dirty="0"/>
              <a:t> </a:t>
            </a:r>
            <a:r>
              <a:rPr kumimoji="1" lang="en-US" altLang="zh-CN" dirty="0"/>
              <a:t>Text</a:t>
            </a:r>
            <a:endParaRPr lang="zh-CN" altLang="en-US" dirty="0"/>
          </a:p>
        </p:txBody>
      </p:sp>
      <p:sp>
        <p:nvSpPr>
          <p:cNvPr id="4" name="灯片编号占位符 3"/>
          <p:cNvSpPr>
            <a:spLocks noGrp="1"/>
          </p:cNvSpPr>
          <p:nvPr>
            <p:ph type="sldNum" sz="quarter" idx="12"/>
          </p:nvPr>
        </p:nvSpPr>
        <p:spPr/>
        <p:txBody>
          <a:bodyPr/>
          <a:lstStyle/>
          <a:p>
            <a:fld id="{32C7CECE-DE29-40DD-9057-B4251DD9339B}" type="slidenum">
              <a:rPr lang="zh-CN" altLang="en-US" smtClean="0"/>
              <a:pPr/>
              <a:t>1</a:t>
            </a:fld>
            <a:endParaRPr lang="zh-CN" altLang="en-US"/>
          </a:p>
        </p:txBody>
      </p:sp>
      <p:sp>
        <p:nvSpPr>
          <p:cNvPr id="2" name="副标题 1"/>
          <p:cNvSpPr>
            <a:spLocks noGrp="1"/>
          </p:cNvSpPr>
          <p:nvPr>
            <p:ph type="subTitle" idx="1"/>
          </p:nvPr>
        </p:nvSpPr>
        <p:spPr/>
        <p:txBody>
          <a:bodyPr>
            <a:normAutofit/>
          </a:bodyPr>
          <a:lstStyle/>
          <a:p>
            <a:r>
              <a:rPr kumimoji="1" lang="en-US" altLang="zh-CN" dirty="0"/>
              <a:t>2020</a:t>
            </a:r>
            <a:r>
              <a:rPr kumimoji="1" lang="zh-CN" altLang="en-US" dirty="0"/>
              <a:t>年</a:t>
            </a:r>
            <a:r>
              <a:rPr kumimoji="1" lang="en-US" altLang="zh-CN" dirty="0"/>
              <a:t>5</a:t>
            </a:r>
            <a:r>
              <a:rPr kumimoji="1" lang="zh-CN" altLang="en-US" dirty="0"/>
              <a:t>月</a:t>
            </a:r>
            <a:endParaRPr kumimoji="1" lang="en-US" altLang="zh-CN" dirty="0"/>
          </a:p>
          <a:p>
            <a:r>
              <a:rPr kumimoji="1" lang="zh-CN" altLang="en-US" dirty="0"/>
              <a:t>汇报人：徐子康</a:t>
            </a:r>
          </a:p>
        </p:txBody>
      </p:sp>
    </p:spTree>
    <p:extLst>
      <p:ext uri="{BB962C8B-B14F-4D97-AF65-F5344CB8AC3E}">
        <p14:creationId xmlns:p14="http://schemas.microsoft.com/office/powerpoint/2010/main" val="36272941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地图的截图&#10;&#10;描述已自动生成">
            <a:extLst>
              <a:ext uri="{FF2B5EF4-FFF2-40B4-BE49-F238E27FC236}">
                <a16:creationId xmlns:a16="http://schemas.microsoft.com/office/drawing/2014/main" id="{ECF8A083-E91D-914D-B762-6E7BC1425F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9728" y="957942"/>
            <a:ext cx="10542815" cy="5622835"/>
          </a:xfrm>
          <a:prstGeom prst="rect">
            <a:avLst/>
          </a:prstGeom>
        </p:spPr>
      </p:pic>
      <p:sp>
        <p:nvSpPr>
          <p:cNvPr id="2" name="标题 1">
            <a:extLst>
              <a:ext uri="{FF2B5EF4-FFF2-40B4-BE49-F238E27FC236}">
                <a16:creationId xmlns:a16="http://schemas.microsoft.com/office/drawing/2014/main" id="{0CA75C04-ECAA-8A44-944F-55B3393133AF}"/>
              </a:ext>
            </a:extLst>
          </p:cNvPr>
          <p:cNvSpPr>
            <a:spLocks noGrp="1"/>
          </p:cNvSpPr>
          <p:nvPr>
            <p:ph type="ctrTitle"/>
          </p:nvPr>
        </p:nvSpPr>
        <p:spPr/>
        <p:txBody>
          <a:bodyPr/>
          <a:lstStyle/>
          <a:p>
            <a:r>
              <a:rPr kumimoji="1" lang="en-US" altLang="zh-CN" dirty="0"/>
              <a:t>CNN</a:t>
            </a:r>
            <a:endParaRPr kumimoji="1" lang="zh-CN" altLang="en-US" dirty="0"/>
          </a:p>
        </p:txBody>
      </p:sp>
      <p:sp>
        <p:nvSpPr>
          <p:cNvPr id="3" name="灯片编号占位符 2">
            <a:extLst>
              <a:ext uri="{FF2B5EF4-FFF2-40B4-BE49-F238E27FC236}">
                <a16:creationId xmlns:a16="http://schemas.microsoft.com/office/drawing/2014/main" id="{9A3ABD7E-51C9-8043-83AE-CDFEE2807C3F}"/>
              </a:ext>
            </a:extLst>
          </p:cNvPr>
          <p:cNvSpPr>
            <a:spLocks noGrp="1"/>
          </p:cNvSpPr>
          <p:nvPr>
            <p:ph type="sldNum" sz="quarter" idx="12"/>
          </p:nvPr>
        </p:nvSpPr>
        <p:spPr/>
        <p:txBody>
          <a:bodyPr/>
          <a:lstStyle/>
          <a:p>
            <a:fld id="{32C7CECE-DE29-40DD-9057-B4251DD9339B}" type="slidenum">
              <a:rPr lang="zh-CN" altLang="en-US" smtClean="0"/>
              <a:t>10</a:t>
            </a:fld>
            <a:endParaRPr lang="zh-CN" altLang="en-US"/>
          </a:p>
        </p:txBody>
      </p:sp>
      <p:sp>
        <p:nvSpPr>
          <p:cNvPr id="11" name="文本框 10">
            <a:extLst>
              <a:ext uri="{FF2B5EF4-FFF2-40B4-BE49-F238E27FC236}">
                <a16:creationId xmlns:a16="http://schemas.microsoft.com/office/drawing/2014/main" id="{0894468D-9492-5946-86DD-54CE50512B7A}"/>
              </a:ext>
            </a:extLst>
          </p:cNvPr>
          <p:cNvSpPr txBox="1"/>
          <p:nvPr/>
        </p:nvSpPr>
        <p:spPr>
          <a:xfrm>
            <a:off x="9010318" y="2048434"/>
            <a:ext cx="2895275" cy="2585323"/>
          </a:xfrm>
          <a:custGeom>
            <a:avLst/>
            <a:gdLst>
              <a:gd name="connsiteX0" fmla="*/ 0 w 2895275"/>
              <a:gd name="connsiteY0" fmla="*/ 0 h 2585323"/>
              <a:gd name="connsiteX1" fmla="*/ 636961 w 2895275"/>
              <a:gd name="connsiteY1" fmla="*/ 0 h 2585323"/>
              <a:gd name="connsiteX2" fmla="*/ 1216016 w 2895275"/>
              <a:gd name="connsiteY2" fmla="*/ 0 h 2585323"/>
              <a:gd name="connsiteX3" fmla="*/ 1766118 w 2895275"/>
              <a:gd name="connsiteY3" fmla="*/ 0 h 2585323"/>
              <a:gd name="connsiteX4" fmla="*/ 2345173 w 2895275"/>
              <a:gd name="connsiteY4" fmla="*/ 0 h 2585323"/>
              <a:gd name="connsiteX5" fmla="*/ 2895275 w 2895275"/>
              <a:gd name="connsiteY5" fmla="*/ 0 h 2585323"/>
              <a:gd name="connsiteX6" fmla="*/ 2895275 w 2895275"/>
              <a:gd name="connsiteY6" fmla="*/ 568771 h 2585323"/>
              <a:gd name="connsiteX7" fmla="*/ 2895275 w 2895275"/>
              <a:gd name="connsiteY7" fmla="*/ 1240955 h 2585323"/>
              <a:gd name="connsiteX8" fmla="*/ 2895275 w 2895275"/>
              <a:gd name="connsiteY8" fmla="*/ 1835579 h 2585323"/>
              <a:gd name="connsiteX9" fmla="*/ 2895275 w 2895275"/>
              <a:gd name="connsiteY9" fmla="*/ 2585323 h 2585323"/>
              <a:gd name="connsiteX10" fmla="*/ 2374126 w 2895275"/>
              <a:gd name="connsiteY10" fmla="*/ 2585323 h 2585323"/>
              <a:gd name="connsiteX11" fmla="*/ 1795071 w 2895275"/>
              <a:gd name="connsiteY11" fmla="*/ 2585323 h 2585323"/>
              <a:gd name="connsiteX12" fmla="*/ 1158110 w 2895275"/>
              <a:gd name="connsiteY12" fmla="*/ 2585323 h 2585323"/>
              <a:gd name="connsiteX13" fmla="*/ 579055 w 2895275"/>
              <a:gd name="connsiteY13" fmla="*/ 2585323 h 2585323"/>
              <a:gd name="connsiteX14" fmla="*/ 0 w 2895275"/>
              <a:gd name="connsiteY14" fmla="*/ 2585323 h 2585323"/>
              <a:gd name="connsiteX15" fmla="*/ 0 w 2895275"/>
              <a:gd name="connsiteY15" fmla="*/ 1938992 h 2585323"/>
              <a:gd name="connsiteX16" fmla="*/ 0 w 2895275"/>
              <a:gd name="connsiteY16" fmla="*/ 1292662 h 2585323"/>
              <a:gd name="connsiteX17" fmla="*/ 0 w 2895275"/>
              <a:gd name="connsiteY17" fmla="*/ 594624 h 2585323"/>
              <a:gd name="connsiteX18" fmla="*/ 0 w 2895275"/>
              <a:gd name="connsiteY18" fmla="*/ 0 h 2585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895275" h="2585323" extrusionOk="0">
                <a:moveTo>
                  <a:pt x="0" y="0"/>
                </a:moveTo>
                <a:cubicBezTo>
                  <a:pt x="260381" y="-30809"/>
                  <a:pt x="413600" y="-30208"/>
                  <a:pt x="636961" y="0"/>
                </a:cubicBezTo>
                <a:cubicBezTo>
                  <a:pt x="860322" y="30208"/>
                  <a:pt x="1023333" y="23466"/>
                  <a:pt x="1216016" y="0"/>
                </a:cubicBezTo>
                <a:cubicBezTo>
                  <a:pt x="1408700" y="-23466"/>
                  <a:pt x="1497421" y="4615"/>
                  <a:pt x="1766118" y="0"/>
                </a:cubicBezTo>
                <a:cubicBezTo>
                  <a:pt x="2034815" y="-4615"/>
                  <a:pt x="2210467" y="2332"/>
                  <a:pt x="2345173" y="0"/>
                </a:cubicBezTo>
                <a:cubicBezTo>
                  <a:pt x="2479879" y="-2332"/>
                  <a:pt x="2750671" y="-27489"/>
                  <a:pt x="2895275" y="0"/>
                </a:cubicBezTo>
                <a:cubicBezTo>
                  <a:pt x="2910362" y="125212"/>
                  <a:pt x="2907627" y="332485"/>
                  <a:pt x="2895275" y="568771"/>
                </a:cubicBezTo>
                <a:cubicBezTo>
                  <a:pt x="2882923" y="805057"/>
                  <a:pt x="2921575" y="1101331"/>
                  <a:pt x="2895275" y="1240955"/>
                </a:cubicBezTo>
                <a:cubicBezTo>
                  <a:pt x="2868975" y="1380579"/>
                  <a:pt x="2886753" y="1546863"/>
                  <a:pt x="2895275" y="1835579"/>
                </a:cubicBezTo>
                <a:cubicBezTo>
                  <a:pt x="2903797" y="2124295"/>
                  <a:pt x="2871329" y="2404203"/>
                  <a:pt x="2895275" y="2585323"/>
                </a:cubicBezTo>
                <a:cubicBezTo>
                  <a:pt x="2782982" y="2592913"/>
                  <a:pt x="2542378" y="2564468"/>
                  <a:pt x="2374126" y="2585323"/>
                </a:cubicBezTo>
                <a:cubicBezTo>
                  <a:pt x="2205874" y="2606178"/>
                  <a:pt x="1974154" y="2604086"/>
                  <a:pt x="1795071" y="2585323"/>
                </a:cubicBezTo>
                <a:cubicBezTo>
                  <a:pt x="1615988" y="2566560"/>
                  <a:pt x="1314038" y="2557803"/>
                  <a:pt x="1158110" y="2585323"/>
                </a:cubicBezTo>
                <a:cubicBezTo>
                  <a:pt x="1002182" y="2612843"/>
                  <a:pt x="850374" y="2579158"/>
                  <a:pt x="579055" y="2585323"/>
                </a:cubicBezTo>
                <a:cubicBezTo>
                  <a:pt x="307737" y="2591488"/>
                  <a:pt x="192649" y="2571587"/>
                  <a:pt x="0" y="2585323"/>
                </a:cubicBezTo>
                <a:cubicBezTo>
                  <a:pt x="21992" y="2337189"/>
                  <a:pt x="-14792" y="2235884"/>
                  <a:pt x="0" y="1938992"/>
                </a:cubicBezTo>
                <a:cubicBezTo>
                  <a:pt x="14792" y="1642100"/>
                  <a:pt x="18585" y="1612507"/>
                  <a:pt x="0" y="1292662"/>
                </a:cubicBezTo>
                <a:cubicBezTo>
                  <a:pt x="-18585" y="972817"/>
                  <a:pt x="-10321" y="756422"/>
                  <a:pt x="0" y="594624"/>
                </a:cubicBezTo>
                <a:cubicBezTo>
                  <a:pt x="10321" y="432826"/>
                  <a:pt x="-16234" y="285885"/>
                  <a:pt x="0" y="0"/>
                </a:cubicBezTo>
                <a:close/>
              </a:path>
            </a:pathLst>
          </a:custGeom>
          <a:noFill/>
          <a:ln w="38100">
            <a:solidFill>
              <a:schemeClr val="tx1">
                <a:lumMod val="65000"/>
                <a:lumOff val="35000"/>
              </a:schemeClr>
            </a:solidFill>
            <a:prstDash val="dash"/>
            <a:extLst>
              <a:ext uri="{C807C97D-BFC1-408E-A445-0C87EB9F89A2}">
                <ask:lineSketchStyleProps xmlns:ask="http://schemas.microsoft.com/office/drawing/2018/sketchyshapes" sd="3507143784">
                  <a:prstGeom prst="rect">
                    <a:avLst/>
                  </a:prstGeom>
                  <ask:type>
                    <ask:lineSketchFreehand/>
                  </ask:type>
                </ask:lineSketchStyleProps>
              </a:ext>
            </a:extLst>
          </a:ln>
        </p:spPr>
        <p:txBody>
          <a:bodyPr wrap="square" rtlCol="0">
            <a:spAutoFit/>
          </a:bodyPr>
          <a:lstStyle/>
          <a:p>
            <a:r>
              <a:rPr kumimoji="1" lang="zh-CN" altLang="en-US" dirty="0"/>
              <a:t>在测试集上的表现，能明显看到使用了</a:t>
            </a:r>
            <a:r>
              <a:rPr kumimoji="1" lang="en-US" altLang="zh-CN" dirty="0"/>
              <a:t>pre-trained</a:t>
            </a:r>
            <a:r>
              <a:rPr kumimoji="1" lang="zh-CN" altLang="en-US" dirty="0"/>
              <a:t>的</a:t>
            </a:r>
            <a:r>
              <a:rPr kumimoji="1" lang="en-US" altLang="zh-CN" dirty="0"/>
              <a:t>Embedding</a:t>
            </a:r>
            <a:r>
              <a:rPr kumimoji="1" lang="zh-CN" altLang="en-US" dirty="0"/>
              <a:t>层对词的语义有更好的理解，表现更佳。</a:t>
            </a:r>
            <a:r>
              <a:rPr kumimoji="1" lang="en-US" altLang="zh-CN" dirty="0"/>
              <a:t>non-static</a:t>
            </a:r>
            <a:r>
              <a:rPr kumimoji="1" lang="zh-CN" altLang="en-US" dirty="0"/>
              <a:t>与</a:t>
            </a:r>
            <a:r>
              <a:rPr kumimoji="1" lang="en-US" altLang="zh-CN" dirty="0"/>
              <a:t>static</a:t>
            </a:r>
            <a:r>
              <a:rPr kumimoji="1" lang="zh-CN" altLang="en-US" dirty="0"/>
              <a:t>方法比较，差别不是太大，可能因为</a:t>
            </a:r>
            <a:r>
              <a:rPr kumimoji="1" lang="en-US" altLang="zh-CN" dirty="0"/>
              <a:t>non-static</a:t>
            </a:r>
            <a:r>
              <a:rPr kumimoji="1" lang="zh-CN" altLang="en-US" dirty="0"/>
              <a:t>对训练集有更好的亲和性在</a:t>
            </a:r>
            <a:r>
              <a:rPr kumimoji="1" lang="en-US" altLang="zh-CN" dirty="0" err="1"/>
              <a:t>Fscore</a:t>
            </a:r>
            <a:r>
              <a:rPr kumimoji="1" lang="zh-CN" altLang="en-US" dirty="0"/>
              <a:t>上表现更好。</a:t>
            </a:r>
          </a:p>
        </p:txBody>
      </p:sp>
    </p:spTree>
    <p:extLst>
      <p:ext uri="{BB962C8B-B14F-4D97-AF65-F5344CB8AC3E}">
        <p14:creationId xmlns:p14="http://schemas.microsoft.com/office/powerpoint/2010/main" val="23801458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6FFA89-EEC5-8043-886C-275A61921B8A}"/>
              </a:ext>
            </a:extLst>
          </p:cNvPr>
          <p:cNvSpPr>
            <a:spLocks noGrp="1"/>
          </p:cNvSpPr>
          <p:nvPr>
            <p:ph type="ctrTitle"/>
          </p:nvPr>
        </p:nvSpPr>
        <p:spPr/>
        <p:txBody>
          <a:bodyPr/>
          <a:lstStyle/>
          <a:p>
            <a:r>
              <a:rPr kumimoji="1" lang="en-US" altLang="zh-CN" dirty="0"/>
              <a:t>RNN-LSTM</a:t>
            </a:r>
            <a:endParaRPr kumimoji="1" lang="zh-CN" altLang="en-US" dirty="0"/>
          </a:p>
        </p:txBody>
      </p:sp>
      <p:sp>
        <p:nvSpPr>
          <p:cNvPr id="3" name="灯片编号占位符 2">
            <a:extLst>
              <a:ext uri="{FF2B5EF4-FFF2-40B4-BE49-F238E27FC236}">
                <a16:creationId xmlns:a16="http://schemas.microsoft.com/office/drawing/2014/main" id="{C75AE891-0DC3-F346-97D1-C0D3107F2D68}"/>
              </a:ext>
            </a:extLst>
          </p:cNvPr>
          <p:cNvSpPr>
            <a:spLocks noGrp="1"/>
          </p:cNvSpPr>
          <p:nvPr>
            <p:ph type="sldNum" sz="quarter" idx="12"/>
          </p:nvPr>
        </p:nvSpPr>
        <p:spPr/>
        <p:txBody>
          <a:bodyPr/>
          <a:lstStyle/>
          <a:p>
            <a:fld id="{32C7CECE-DE29-40DD-9057-B4251DD9339B}" type="slidenum">
              <a:rPr lang="zh-CN" altLang="en-US" smtClean="0"/>
              <a:t>11</a:t>
            </a:fld>
            <a:endParaRPr lang="zh-CN" altLang="en-US"/>
          </a:p>
        </p:txBody>
      </p:sp>
      <p:pic>
        <p:nvPicPr>
          <p:cNvPr id="6" name="图片 5" descr="电脑萤幕画面&#10;&#10;描述已自动生成">
            <a:extLst>
              <a:ext uri="{FF2B5EF4-FFF2-40B4-BE49-F238E27FC236}">
                <a16:creationId xmlns:a16="http://schemas.microsoft.com/office/drawing/2014/main" id="{A45EB703-B88B-BC47-8A88-28EF5FC0A21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0797" y="985610"/>
            <a:ext cx="10743003" cy="5709104"/>
          </a:xfrm>
          <a:prstGeom prst="rect">
            <a:avLst/>
          </a:prstGeom>
        </p:spPr>
      </p:pic>
      <p:sp>
        <p:nvSpPr>
          <p:cNvPr id="7" name="文本框 6">
            <a:extLst>
              <a:ext uri="{FF2B5EF4-FFF2-40B4-BE49-F238E27FC236}">
                <a16:creationId xmlns:a16="http://schemas.microsoft.com/office/drawing/2014/main" id="{3F0B1F78-E8BF-FB4A-98BC-076DC6ED0D15}"/>
              </a:ext>
            </a:extLst>
          </p:cNvPr>
          <p:cNvSpPr txBox="1"/>
          <p:nvPr/>
        </p:nvSpPr>
        <p:spPr>
          <a:xfrm>
            <a:off x="9064746" y="2690336"/>
            <a:ext cx="2895275" cy="1477328"/>
          </a:xfrm>
          <a:custGeom>
            <a:avLst/>
            <a:gdLst>
              <a:gd name="connsiteX0" fmla="*/ 0 w 2895275"/>
              <a:gd name="connsiteY0" fmla="*/ 0 h 1477328"/>
              <a:gd name="connsiteX1" fmla="*/ 636961 w 2895275"/>
              <a:gd name="connsiteY1" fmla="*/ 0 h 1477328"/>
              <a:gd name="connsiteX2" fmla="*/ 1216016 w 2895275"/>
              <a:gd name="connsiteY2" fmla="*/ 0 h 1477328"/>
              <a:gd name="connsiteX3" fmla="*/ 1766118 w 2895275"/>
              <a:gd name="connsiteY3" fmla="*/ 0 h 1477328"/>
              <a:gd name="connsiteX4" fmla="*/ 2345173 w 2895275"/>
              <a:gd name="connsiteY4" fmla="*/ 0 h 1477328"/>
              <a:gd name="connsiteX5" fmla="*/ 2895275 w 2895275"/>
              <a:gd name="connsiteY5" fmla="*/ 0 h 1477328"/>
              <a:gd name="connsiteX6" fmla="*/ 2895275 w 2895275"/>
              <a:gd name="connsiteY6" fmla="*/ 448123 h 1477328"/>
              <a:gd name="connsiteX7" fmla="*/ 2895275 w 2895275"/>
              <a:gd name="connsiteY7" fmla="*/ 955339 h 1477328"/>
              <a:gd name="connsiteX8" fmla="*/ 2895275 w 2895275"/>
              <a:gd name="connsiteY8" fmla="*/ 1477328 h 1477328"/>
              <a:gd name="connsiteX9" fmla="*/ 2345173 w 2895275"/>
              <a:gd name="connsiteY9" fmla="*/ 1477328 h 1477328"/>
              <a:gd name="connsiteX10" fmla="*/ 1824023 w 2895275"/>
              <a:gd name="connsiteY10" fmla="*/ 1477328 h 1477328"/>
              <a:gd name="connsiteX11" fmla="*/ 1244968 w 2895275"/>
              <a:gd name="connsiteY11" fmla="*/ 1477328 h 1477328"/>
              <a:gd name="connsiteX12" fmla="*/ 608008 w 2895275"/>
              <a:gd name="connsiteY12" fmla="*/ 1477328 h 1477328"/>
              <a:gd name="connsiteX13" fmla="*/ 0 w 2895275"/>
              <a:gd name="connsiteY13" fmla="*/ 1477328 h 1477328"/>
              <a:gd name="connsiteX14" fmla="*/ 0 w 2895275"/>
              <a:gd name="connsiteY14" fmla="*/ 1014432 h 1477328"/>
              <a:gd name="connsiteX15" fmla="*/ 0 w 2895275"/>
              <a:gd name="connsiteY15" fmla="*/ 536763 h 1477328"/>
              <a:gd name="connsiteX16" fmla="*/ 0 w 2895275"/>
              <a:gd name="connsiteY16" fmla="*/ 0 h 1477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895275" h="1477328" extrusionOk="0">
                <a:moveTo>
                  <a:pt x="0" y="0"/>
                </a:moveTo>
                <a:cubicBezTo>
                  <a:pt x="260381" y="-30809"/>
                  <a:pt x="413600" y="-30208"/>
                  <a:pt x="636961" y="0"/>
                </a:cubicBezTo>
                <a:cubicBezTo>
                  <a:pt x="860322" y="30208"/>
                  <a:pt x="1023333" y="23466"/>
                  <a:pt x="1216016" y="0"/>
                </a:cubicBezTo>
                <a:cubicBezTo>
                  <a:pt x="1408700" y="-23466"/>
                  <a:pt x="1497421" y="4615"/>
                  <a:pt x="1766118" y="0"/>
                </a:cubicBezTo>
                <a:cubicBezTo>
                  <a:pt x="2034815" y="-4615"/>
                  <a:pt x="2210467" y="2332"/>
                  <a:pt x="2345173" y="0"/>
                </a:cubicBezTo>
                <a:cubicBezTo>
                  <a:pt x="2479879" y="-2332"/>
                  <a:pt x="2750671" y="-27489"/>
                  <a:pt x="2895275" y="0"/>
                </a:cubicBezTo>
                <a:cubicBezTo>
                  <a:pt x="2902777" y="123787"/>
                  <a:pt x="2874256" y="287563"/>
                  <a:pt x="2895275" y="448123"/>
                </a:cubicBezTo>
                <a:cubicBezTo>
                  <a:pt x="2916294" y="608683"/>
                  <a:pt x="2870679" y="706918"/>
                  <a:pt x="2895275" y="955339"/>
                </a:cubicBezTo>
                <a:cubicBezTo>
                  <a:pt x="2919871" y="1203760"/>
                  <a:pt x="2918150" y="1365096"/>
                  <a:pt x="2895275" y="1477328"/>
                </a:cubicBezTo>
                <a:cubicBezTo>
                  <a:pt x="2631819" y="1476061"/>
                  <a:pt x="2494005" y="1464100"/>
                  <a:pt x="2345173" y="1477328"/>
                </a:cubicBezTo>
                <a:cubicBezTo>
                  <a:pt x="2196341" y="1490556"/>
                  <a:pt x="1993843" y="1456862"/>
                  <a:pt x="1824023" y="1477328"/>
                </a:cubicBezTo>
                <a:cubicBezTo>
                  <a:pt x="1654203" y="1497795"/>
                  <a:pt x="1424051" y="1496091"/>
                  <a:pt x="1244968" y="1477328"/>
                </a:cubicBezTo>
                <a:cubicBezTo>
                  <a:pt x="1065885" y="1458565"/>
                  <a:pt x="759578" y="1506971"/>
                  <a:pt x="608008" y="1477328"/>
                </a:cubicBezTo>
                <a:cubicBezTo>
                  <a:pt x="456438" y="1447685"/>
                  <a:pt x="207950" y="1452521"/>
                  <a:pt x="0" y="1477328"/>
                </a:cubicBezTo>
                <a:cubicBezTo>
                  <a:pt x="-12724" y="1306524"/>
                  <a:pt x="-3690" y="1212243"/>
                  <a:pt x="0" y="1014432"/>
                </a:cubicBezTo>
                <a:cubicBezTo>
                  <a:pt x="3690" y="816621"/>
                  <a:pt x="-9647" y="769980"/>
                  <a:pt x="0" y="536763"/>
                </a:cubicBezTo>
                <a:cubicBezTo>
                  <a:pt x="9647" y="303546"/>
                  <a:pt x="-20221" y="193208"/>
                  <a:pt x="0" y="0"/>
                </a:cubicBezTo>
                <a:close/>
              </a:path>
            </a:pathLst>
          </a:custGeom>
          <a:noFill/>
          <a:ln w="38100">
            <a:solidFill>
              <a:schemeClr val="tx1">
                <a:lumMod val="65000"/>
                <a:lumOff val="35000"/>
              </a:schemeClr>
            </a:solidFill>
            <a:prstDash val="dash"/>
            <a:extLst>
              <a:ext uri="{C807C97D-BFC1-408E-A445-0C87EB9F89A2}">
                <ask:lineSketchStyleProps xmlns:ask="http://schemas.microsoft.com/office/drawing/2018/sketchyshapes" sd="3507143784">
                  <a:prstGeom prst="rect">
                    <a:avLst/>
                  </a:prstGeom>
                  <ask:type>
                    <ask:lineSketchFreehand/>
                  </ask:type>
                </ask:lineSketchStyleProps>
              </a:ext>
            </a:extLst>
          </a:ln>
        </p:spPr>
        <p:txBody>
          <a:bodyPr wrap="square" rtlCol="0">
            <a:spAutoFit/>
          </a:bodyPr>
          <a:lstStyle/>
          <a:p>
            <a:r>
              <a:rPr kumimoji="1" lang="en-US" altLang="zh-CN" dirty="0"/>
              <a:t>RNN</a:t>
            </a:r>
            <a:r>
              <a:rPr kumimoji="1" lang="zh-CN" altLang="en-US" dirty="0"/>
              <a:t>出现了一定程度的过拟合，</a:t>
            </a:r>
            <a:r>
              <a:rPr kumimoji="1" lang="en-US" altLang="zh-CN" dirty="0"/>
              <a:t>acc</a:t>
            </a:r>
            <a:r>
              <a:rPr kumimoji="1" lang="zh-CN" altLang="en-US" dirty="0"/>
              <a:t>后面波动显著，</a:t>
            </a:r>
            <a:r>
              <a:rPr kumimoji="1" lang="en-US" altLang="zh-CN" dirty="0" err="1"/>
              <a:t>Fscore</a:t>
            </a:r>
            <a:r>
              <a:rPr kumimoji="1" lang="zh-CN" altLang="en-US" dirty="0"/>
              <a:t>一直在增加，相关性系数也存在一定程度的过拟合。</a:t>
            </a:r>
          </a:p>
        </p:txBody>
      </p:sp>
    </p:spTree>
    <p:extLst>
      <p:ext uri="{BB962C8B-B14F-4D97-AF65-F5344CB8AC3E}">
        <p14:creationId xmlns:p14="http://schemas.microsoft.com/office/powerpoint/2010/main" val="34914680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F6C728-5AB5-604A-9965-AF9256A3A915}"/>
              </a:ext>
            </a:extLst>
          </p:cNvPr>
          <p:cNvSpPr>
            <a:spLocks noGrp="1"/>
          </p:cNvSpPr>
          <p:nvPr>
            <p:ph type="ctrTitle"/>
          </p:nvPr>
        </p:nvSpPr>
        <p:spPr/>
        <p:txBody>
          <a:bodyPr/>
          <a:lstStyle/>
          <a:p>
            <a:r>
              <a:rPr kumimoji="1" lang="en-US" altLang="zh-CN" dirty="0"/>
              <a:t>RNN-GRU</a:t>
            </a:r>
            <a:r>
              <a:rPr kumimoji="1" lang="zh-CN" altLang="en-US" dirty="0"/>
              <a:t> </a:t>
            </a:r>
            <a:r>
              <a:rPr kumimoji="1" lang="en-US" altLang="zh-CN" dirty="0"/>
              <a:t>&amp;</a:t>
            </a:r>
            <a:r>
              <a:rPr kumimoji="1" lang="zh-CN" altLang="en-US" dirty="0"/>
              <a:t> </a:t>
            </a:r>
            <a:r>
              <a:rPr kumimoji="1" lang="en-US" altLang="zh-CN" dirty="0"/>
              <a:t>LSTM</a:t>
            </a:r>
            <a:endParaRPr kumimoji="1" lang="zh-CN" altLang="en-US" dirty="0"/>
          </a:p>
        </p:txBody>
      </p:sp>
      <p:sp>
        <p:nvSpPr>
          <p:cNvPr id="3" name="灯片编号占位符 2">
            <a:extLst>
              <a:ext uri="{FF2B5EF4-FFF2-40B4-BE49-F238E27FC236}">
                <a16:creationId xmlns:a16="http://schemas.microsoft.com/office/drawing/2014/main" id="{5FABDE27-5006-1544-82FF-BEF822FEA9AA}"/>
              </a:ext>
            </a:extLst>
          </p:cNvPr>
          <p:cNvSpPr>
            <a:spLocks noGrp="1"/>
          </p:cNvSpPr>
          <p:nvPr>
            <p:ph type="sldNum" sz="quarter" idx="12"/>
          </p:nvPr>
        </p:nvSpPr>
        <p:spPr/>
        <p:txBody>
          <a:bodyPr/>
          <a:lstStyle/>
          <a:p>
            <a:fld id="{32C7CECE-DE29-40DD-9057-B4251DD9339B}" type="slidenum">
              <a:rPr lang="zh-CN" altLang="en-US" smtClean="0"/>
              <a:t>12</a:t>
            </a:fld>
            <a:endParaRPr lang="zh-CN" altLang="en-US"/>
          </a:p>
        </p:txBody>
      </p:sp>
      <p:sp>
        <p:nvSpPr>
          <p:cNvPr id="4" name="文本占位符 3">
            <a:extLst>
              <a:ext uri="{FF2B5EF4-FFF2-40B4-BE49-F238E27FC236}">
                <a16:creationId xmlns:a16="http://schemas.microsoft.com/office/drawing/2014/main" id="{35D2DFFC-AE70-8E4A-B7F9-BD20401F8980}"/>
              </a:ext>
            </a:extLst>
          </p:cNvPr>
          <p:cNvSpPr>
            <a:spLocks noGrp="1"/>
          </p:cNvSpPr>
          <p:nvPr>
            <p:ph type="body" sz="quarter" idx="14"/>
          </p:nvPr>
        </p:nvSpPr>
        <p:spPr/>
        <p:txBody>
          <a:bodyPr/>
          <a:lstStyle/>
          <a:p>
            <a:endParaRPr kumimoji="1" lang="zh-CN" altLang="en-US"/>
          </a:p>
        </p:txBody>
      </p:sp>
      <p:pic>
        <p:nvPicPr>
          <p:cNvPr id="6" name="图片 5" descr="电脑萤幕画面&#10;&#10;描述已自动生成">
            <a:extLst>
              <a:ext uri="{FF2B5EF4-FFF2-40B4-BE49-F238E27FC236}">
                <a16:creationId xmlns:a16="http://schemas.microsoft.com/office/drawing/2014/main" id="{4F64186C-15A2-8844-BE7A-9699881C83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1075" y="920646"/>
            <a:ext cx="10872725" cy="5800829"/>
          </a:xfrm>
          <a:prstGeom prst="rect">
            <a:avLst/>
          </a:prstGeom>
        </p:spPr>
      </p:pic>
    </p:spTree>
    <p:extLst>
      <p:ext uri="{BB962C8B-B14F-4D97-AF65-F5344CB8AC3E}">
        <p14:creationId xmlns:p14="http://schemas.microsoft.com/office/powerpoint/2010/main" val="25984354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217219-1778-D548-ACB9-4870CFC8813D}"/>
              </a:ext>
            </a:extLst>
          </p:cNvPr>
          <p:cNvSpPr>
            <a:spLocks noGrp="1"/>
          </p:cNvSpPr>
          <p:nvPr>
            <p:ph type="ctrTitle"/>
          </p:nvPr>
        </p:nvSpPr>
        <p:spPr/>
        <p:txBody>
          <a:bodyPr/>
          <a:lstStyle/>
          <a:p>
            <a:r>
              <a:rPr kumimoji="1" lang="en-US" altLang="zh-CN" dirty="0"/>
              <a:t>RNN-Bidirectional</a:t>
            </a:r>
            <a:r>
              <a:rPr kumimoji="1" lang="zh-CN" altLang="en-US" dirty="0"/>
              <a:t> </a:t>
            </a:r>
            <a:r>
              <a:rPr kumimoji="1" lang="en-US" altLang="zh-CN" dirty="0"/>
              <a:t>LSTM</a:t>
            </a:r>
            <a:r>
              <a:rPr kumimoji="1" lang="zh-CN" altLang="en-US" dirty="0"/>
              <a:t> </a:t>
            </a:r>
          </a:p>
        </p:txBody>
      </p:sp>
      <p:sp>
        <p:nvSpPr>
          <p:cNvPr id="3" name="灯片编号占位符 2">
            <a:extLst>
              <a:ext uri="{FF2B5EF4-FFF2-40B4-BE49-F238E27FC236}">
                <a16:creationId xmlns:a16="http://schemas.microsoft.com/office/drawing/2014/main" id="{FADFDBAD-7F30-7E44-838E-E735D9FBD1F4}"/>
              </a:ext>
            </a:extLst>
          </p:cNvPr>
          <p:cNvSpPr>
            <a:spLocks noGrp="1"/>
          </p:cNvSpPr>
          <p:nvPr>
            <p:ph type="sldNum" sz="quarter" idx="12"/>
          </p:nvPr>
        </p:nvSpPr>
        <p:spPr/>
        <p:txBody>
          <a:bodyPr/>
          <a:lstStyle/>
          <a:p>
            <a:fld id="{32C7CECE-DE29-40DD-9057-B4251DD9339B}" type="slidenum">
              <a:rPr lang="zh-CN" altLang="en-US" smtClean="0"/>
              <a:t>13</a:t>
            </a:fld>
            <a:endParaRPr lang="zh-CN" altLang="en-US"/>
          </a:p>
        </p:txBody>
      </p:sp>
      <p:sp>
        <p:nvSpPr>
          <p:cNvPr id="4" name="文本占位符 3">
            <a:extLst>
              <a:ext uri="{FF2B5EF4-FFF2-40B4-BE49-F238E27FC236}">
                <a16:creationId xmlns:a16="http://schemas.microsoft.com/office/drawing/2014/main" id="{660B1574-D41C-9647-BC9C-98EDFE60A430}"/>
              </a:ext>
            </a:extLst>
          </p:cNvPr>
          <p:cNvSpPr>
            <a:spLocks noGrp="1"/>
          </p:cNvSpPr>
          <p:nvPr>
            <p:ph type="body" sz="quarter" idx="14"/>
          </p:nvPr>
        </p:nvSpPr>
        <p:spPr/>
        <p:txBody>
          <a:bodyPr/>
          <a:lstStyle/>
          <a:p>
            <a:endParaRPr kumimoji="1" lang="zh-CN" altLang="en-US"/>
          </a:p>
        </p:txBody>
      </p:sp>
      <p:pic>
        <p:nvPicPr>
          <p:cNvPr id="6" name="图片 5" descr="电脑屏幕的照片&#10;&#10;描述已自动生成">
            <a:extLst>
              <a:ext uri="{FF2B5EF4-FFF2-40B4-BE49-F238E27FC236}">
                <a16:creationId xmlns:a16="http://schemas.microsoft.com/office/drawing/2014/main" id="{7661FAE7-1737-ED4C-BF21-74C02B2EA5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0090" y="881742"/>
            <a:ext cx="10548448" cy="5580969"/>
          </a:xfrm>
          <a:prstGeom prst="rect">
            <a:avLst/>
          </a:prstGeom>
        </p:spPr>
      </p:pic>
      <p:sp>
        <p:nvSpPr>
          <p:cNvPr id="7" name="文本框 6">
            <a:extLst>
              <a:ext uri="{FF2B5EF4-FFF2-40B4-BE49-F238E27FC236}">
                <a16:creationId xmlns:a16="http://schemas.microsoft.com/office/drawing/2014/main" id="{0C09D5A9-5E30-0C45-BD12-0FCB6EBF4D5C}"/>
              </a:ext>
            </a:extLst>
          </p:cNvPr>
          <p:cNvSpPr txBox="1"/>
          <p:nvPr/>
        </p:nvSpPr>
        <p:spPr>
          <a:xfrm>
            <a:off x="9045737" y="2413337"/>
            <a:ext cx="2895275" cy="2031325"/>
          </a:xfrm>
          <a:custGeom>
            <a:avLst/>
            <a:gdLst>
              <a:gd name="connsiteX0" fmla="*/ 0 w 2895275"/>
              <a:gd name="connsiteY0" fmla="*/ 0 h 2031325"/>
              <a:gd name="connsiteX1" fmla="*/ 636961 w 2895275"/>
              <a:gd name="connsiteY1" fmla="*/ 0 h 2031325"/>
              <a:gd name="connsiteX2" fmla="*/ 1216016 w 2895275"/>
              <a:gd name="connsiteY2" fmla="*/ 0 h 2031325"/>
              <a:gd name="connsiteX3" fmla="*/ 1766118 w 2895275"/>
              <a:gd name="connsiteY3" fmla="*/ 0 h 2031325"/>
              <a:gd name="connsiteX4" fmla="*/ 2345173 w 2895275"/>
              <a:gd name="connsiteY4" fmla="*/ 0 h 2031325"/>
              <a:gd name="connsiteX5" fmla="*/ 2895275 w 2895275"/>
              <a:gd name="connsiteY5" fmla="*/ 0 h 2031325"/>
              <a:gd name="connsiteX6" fmla="*/ 2895275 w 2895275"/>
              <a:gd name="connsiteY6" fmla="*/ 616169 h 2031325"/>
              <a:gd name="connsiteX7" fmla="*/ 2895275 w 2895275"/>
              <a:gd name="connsiteY7" fmla="*/ 1313590 h 2031325"/>
              <a:gd name="connsiteX8" fmla="*/ 2895275 w 2895275"/>
              <a:gd name="connsiteY8" fmla="*/ 2031325 h 2031325"/>
              <a:gd name="connsiteX9" fmla="*/ 2345173 w 2895275"/>
              <a:gd name="connsiteY9" fmla="*/ 2031325 h 2031325"/>
              <a:gd name="connsiteX10" fmla="*/ 1824023 w 2895275"/>
              <a:gd name="connsiteY10" fmla="*/ 2031325 h 2031325"/>
              <a:gd name="connsiteX11" fmla="*/ 1244968 w 2895275"/>
              <a:gd name="connsiteY11" fmla="*/ 2031325 h 2031325"/>
              <a:gd name="connsiteX12" fmla="*/ 608008 w 2895275"/>
              <a:gd name="connsiteY12" fmla="*/ 2031325 h 2031325"/>
              <a:gd name="connsiteX13" fmla="*/ 0 w 2895275"/>
              <a:gd name="connsiteY13" fmla="*/ 2031325 h 2031325"/>
              <a:gd name="connsiteX14" fmla="*/ 0 w 2895275"/>
              <a:gd name="connsiteY14" fmla="*/ 1394843 h 2031325"/>
              <a:gd name="connsiteX15" fmla="*/ 0 w 2895275"/>
              <a:gd name="connsiteY15" fmla="*/ 738048 h 2031325"/>
              <a:gd name="connsiteX16" fmla="*/ 0 w 2895275"/>
              <a:gd name="connsiteY16" fmla="*/ 0 h 2031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895275" h="2031325" extrusionOk="0">
                <a:moveTo>
                  <a:pt x="0" y="0"/>
                </a:moveTo>
                <a:cubicBezTo>
                  <a:pt x="260381" y="-30809"/>
                  <a:pt x="413600" y="-30208"/>
                  <a:pt x="636961" y="0"/>
                </a:cubicBezTo>
                <a:cubicBezTo>
                  <a:pt x="860322" y="30208"/>
                  <a:pt x="1023333" y="23466"/>
                  <a:pt x="1216016" y="0"/>
                </a:cubicBezTo>
                <a:cubicBezTo>
                  <a:pt x="1408700" y="-23466"/>
                  <a:pt x="1497421" y="4615"/>
                  <a:pt x="1766118" y="0"/>
                </a:cubicBezTo>
                <a:cubicBezTo>
                  <a:pt x="2034815" y="-4615"/>
                  <a:pt x="2210467" y="2332"/>
                  <a:pt x="2345173" y="0"/>
                </a:cubicBezTo>
                <a:cubicBezTo>
                  <a:pt x="2479879" y="-2332"/>
                  <a:pt x="2750671" y="-27489"/>
                  <a:pt x="2895275" y="0"/>
                </a:cubicBezTo>
                <a:cubicBezTo>
                  <a:pt x="2922343" y="177061"/>
                  <a:pt x="2898613" y="397883"/>
                  <a:pt x="2895275" y="616169"/>
                </a:cubicBezTo>
                <a:cubicBezTo>
                  <a:pt x="2891937" y="834455"/>
                  <a:pt x="2901891" y="1170556"/>
                  <a:pt x="2895275" y="1313590"/>
                </a:cubicBezTo>
                <a:cubicBezTo>
                  <a:pt x="2888659" y="1456624"/>
                  <a:pt x="2908632" y="1844347"/>
                  <a:pt x="2895275" y="2031325"/>
                </a:cubicBezTo>
                <a:cubicBezTo>
                  <a:pt x="2631819" y="2030058"/>
                  <a:pt x="2494005" y="2018097"/>
                  <a:pt x="2345173" y="2031325"/>
                </a:cubicBezTo>
                <a:cubicBezTo>
                  <a:pt x="2196341" y="2044553"/>
                  <a:pt x="1993843" y="2010859"/>
                  <a:pt x="1824023" y="2031325"/>
                </a:cubicBezTo>
                <a:cubicBezTo>
                  <a:pt x="1654203" y="2051792"/>
                  <a:pt x="1424051" y="2050088"/>
                  <a:pt x="1244968" y="2031325"/>
                </a:cubicBezTo>
                <a:cubicBezTo>
                  <a:pt x="1065885" y="2012562"/>
                  <a:pt x="759578" y="2060968"/>
                  <a:pt x="608008" y="2031325"/>
                </a:cubicBezTo>
                <a:cubicBezTo>
                  <a:pt x="456438" y="2001682"/>
                  <a:pt x="207950" y="2006518"/>
                  <a:pt x="0" y="2031325"/>
                </a:cubicBezTo>
                <a:cubicBezTo>
                  <a:pt x="-15617" y="1732512"/>
                  <a:pt x="-12370" y="1657721"/>
                  <a:pt x="0" y="1394843"/>
                </a:cubicBezTo>
                <a:cubicBezTo>
                  <a:pt x="12370" y="1131965"/>
                  <a:pt x="-25132" y="1000256"/>
                  <a:pt x="0" y="738048"/>
                </a:cubicBezTo>
                <a:cubicBezTo>
                  <a:pt x="25132" y="475840"/>
                  <a:pt x="9251" y="184274"/>
                  <a:pt x="0" y="0"/>
                </a:cubicBezTo>
                <a:close/>
              </a:path>
            </a:pathLst>
          </a:custGeom>
          <a:noFill/>
          <a:ln w="38100">
            <a:solidFill>
              <a:schemeClr val="tx1">
                <a:lumMod val="65000"/>
                <a:lumOff val="35000"/>
              </a:schemeClr>
            </a:solidFill>
            <a:prstDash val="dash"/>
            <a:extLst>
              <a:ext uri="{C807C97D-BFC1-408E-A445-0C87EB9F89A2}">
                <ask:lineSketchStyleProps xmlns:ask="http://schemas.microsoft.com/office/drawing/2018/sketchyshapes" sd="3507143784">
                  <a:prstGeom prst="rect">
                    <a:avLst/>
                  </a:prstGeom>
                  <ask:type>
                    <ask:lineSketchFreehand/>
                  </ask:type>
                </ask:lineSketchStyleProps>
              </a:ext>
            </a:extLst>
          </a:ln>
        </p:spPr>
        <p:txBody>
          <a:bodyPr wrap="square" rtlCol="0">
            <a:spAutoFit/>
          </a:bodyPr>
          <a:lstStyle/>
          <a:p>
            <a:r>
              <a:rPr kumimoji="1" lang="zh-CN" altLang="en-US" dirty="0"/>
              <a:t>单向的</a:t>
            </a:r>
            <a:r>
              <a:rPr kumimoji="1" lang="en-US" altLang="zh-CN" dirty="0"/>
              <a:t>RNN</a:t>
            </a:r>
            <a:r>
              <a:rPr kumimoji="1" lang="zh-CN" altLang="en-US" dirty="0"/>
              <a:t>只能对输入的历史状态有记忆功能，但是不能对未来的上下文信息作出一定的判断，尤其在复杂的中文语义环境中。所以尝试了双向结构的</a:t>
            </a:r>
            <a:r>
              <a:rPr kumimoji="1" lang="en-US" altLang="zh-CN" dirty="0"/>
              <a:t>LSTM</a:t>
            </a:r>
            <a:r>
              <a:rPr kumimoji="1" lang="zh-CN" altLang="en-US" dirty="0"/>
              <a:t>，效果还行。</a:t>
            </a:r>
          </a:p>
        </p:txBody>
      </p:sp>
    </p:spTree>
    <p:extLst>
      <p:ext uri="{BB962C8B-B14F-4D97-AF65-F5344CB8AC3E}">
        <p14:creationId xmlns:p14="http://schemas.microsoft.com/office/powerpoint/2010/main" val="42309895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6895D7-E3BE-1948-819B-8274E0DABCE5}"/>
              </a:ext>
            </a:extLst>
          </p:cNvPr>
          <p:cNvSpPr>
            <a:spLocks noGrp="1"/>
          </p:cNvSpPr>
          <p:nvPr>
            <p:ph type="ctrTitle"/>
          </p:nvPr>
        </p:nvSpPr>
        <p:spPr/>
        <p:txBody>
          <a:bodyPr/>
          <a:lstStyle/>
          <a:p>
            <a:r>
              <a:rPr kumimoji="1" lang="en-US" altLang="zh-CN" dirty="0"/>
              <a:t>MLP</a:t>
            </a:r>
            <a:endParaRPr kumimoji="1" lang="zh-CN" altLang="en-US" dirty="0"/>
          </a:p>
        </p:txBody>
      </p:sp>
      <p:sp>
        <p:nvSpPr>
          <p:cNvPr id="3" name="灯片编号占位符 2">
            <a:extLst>
              <a:ext uri="{FF2B5EF4-FFF2-40B4-BE49-F238E27FC236}">
                <a16:creationId xmlns:a16="http://schemas.microsoft.com/office/drawing/2014/main" id="{FD184A28-640D-6246-8AAF-077D732ABF3F}"/>
              </a:ext>
            </a:extLst>
          </p:cNvPr>
          <p:cNvSpPr>
            <a:spLocks noGrp="1"/>
          </p:cNvSpPr>
          <p:nvPr>
            <p:ph type="sldNum" sz="quarter" idx="12"/>
          </p:nvPr>
        </p:nvSpPr>
        <p:spPr/>
        <p:txBody>
          <a:bodyPr/>
          <a:lstStyle/>
          <a:p>
            <a:fld id="{32C7CECE-DE29-40DD-9057-B4251DD9339B}" type="slidenum">
              <a:rPr lang="zh-CN" altLang="en-US" smtClean="0"/>
              <a:t>14</a:t>
            </a:fld>
            <a:endParaRPr lang="zh-CN" altLang="en-US"/>
          </a:p>
        </p:txBody>
      </p:sp>
      <p:sp>
        <p:nvSpPr>
          <p:cNvPr id="4" name="文本占位符 3">
            <a:extLst>
              <a:ext uri="{FF2B5EF4-FFF2-40B4-BE49-F238E27FC236}">
                <a16:creationId xmlns:a16="http://schemas.microsoft.com/office/drawing/2014/main" id="{AEF5C61B-C9B7-0B42-BB8D-FB93FEA16144}"/>
              </a:ext>
            </a:extLst>
          </p:cNvPr>
          <p:cNvSpPr>
            <a:spLocks noGrp="1"/>
          </p:cNvSpPr>
          <p:nvPr>
            <p:ph type="body" sz="quarter" idx="14"/>
          </p:nvPr>
        </p:nvSpPr>
        <p:spPr/>
        <p:txBody>
          <a:bodyPr/>
          <a:lstStyle/>
          <a:p>
            <a:endParaRPr kumimoji="1" lang="zh-CN" altLang="en-US"/>
          </a:p>
        </p:txBody>
      </p:sp>
      <p:pic>
        <p:nvPicPr>
          <p:cNvPr id="6" name="图片 5" descr="图片包含 游戏机, 文字&#10;&#10;描述已自动生成">
            <a:extLst>
              <a:ext uri="{FF2B5EF4-FFF2-40B4-BE49-F238E27FC236}">
                <a16:creationId xmlns:a16="http://schemas.microsoft.com/office/drawing/2014/main" id="{610C3EFB-7AA4-1240-B558-9A4038F633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0945" y="874608"/>
            <a:ext cx="10742855" cy="5664304"/>
          </a:xfrm>
          <a:prstGeom prst="rect">
            <a:avLst/>
          </a:prstGeom>
        </p:spPr>
      </p:pic>
      <p:sp>
        <p:nvSpPr>
          <p:cNvPr id="9" name="文本框 8">
            <a:extLst>
              <a:ext uri="{FF2B5EF4-FFF2-40B4-BE49-F238E27FC236}">
                <a16:creationId xmlns:a16="http://schemas.microsoft.com/office/drawing/2014/main" id="{12F29E33-9B16-C64C-AC56-9FB8580AEE85}"/>
              </a:ext>
            </a:extLst>
          </p:cNvPr>
          <p:cNvSpPr txBox="1"/>
          <p:nvPr/>
        </p:nvSpPr>
        <p:spPr>
          <a:xfrm>
            <a:off x="3820885" y="1970315"/>
            <a:ext cx="646331" cy="369332"/>
          </a:xfrm>
          <a:prstGeom prst="rect">
            <a:avLst/>
          </a:prstGeom>
          <a:noFill/>
        </p:spPr>
        <p:txBody>
          <a:bodyPr wrap="none" rtlCol="0">
            <a:spAutoFit/>
          </a:bodyPr>
          <a:lstStyle/>
          <a:p>
            <a:r>
              <a:rPr kumimoji="1" lang="zh-CN" altLang="en-US" dirty="0"/>
              <a:t>？？</a:t>
            </a:r>
          </a:p>
        </p:txBody>
      </p:sp>
      <p:sp>
        <p:nvSpPr>
          <p:cNvPr id="10" name="文本框 6">
            <a:extLst>
              <a:ext uri="{FF2B5EF4-FFF2-40B4-BE49-F238E27FC236}">
                <a16:creationId xmlns:a16="http://schemas.microsoft.com/office/drawing/2014/main" id="{3F0B1F78-E8BF-FB4A-98BC-076DC6ED0D15}"/>
              </a:ext>
            </a:extLst>
          </p:cNvPr>
          <p:cNvSpPr txBox="1"/>
          <p:nvPr/>
        </p:nvSpPr>
        <p:spPr>
          <a:xfrm>
            <a:off x="9305058" y="1397923"/>
            <a:ext cx="2658344" cy="2585323"/>
          </a:xfrm>
          <a:custGeom>
            <a:avLst/>
            <a:gdLst>
              <a:gd name="connsiteX0" fmla="*/ 0 w 2658344"/>
              <a:gd name="connsiteY0" fmla="*/ 0 h 2585323"/>
              <a:gd name="connsiteX1" fmla="*/ 717753 w 2658344"/>
              <a:gd name="connsiteY1" fmla="*/ 0 h 2585323"/>
              <a:gd name="connsiteX2" fmla="*/ 1382339 w 2658344"/>
              <a:gd name="connsiteY2" fmla="*/ 0 h 2585323"/>
              <a:gd name="connsiteX3" fmla="*/ 2020341 w 2658344"/>
              <a:gd name="connsiteY3" fmla="*/ 0 h 2585323"/>
              <a:gd name="connsiteX4" fmla="*/ 2658344 w 2658344"/>
              <a:gd name="connsiteY4" fmla="*/ 0 h 2585323"/>
              <a:gd name="connsiteX5" fmla="*/ 2658344 w 2658344"/>
              <a:gd name="connsiteY5" fmla="*/ 620478 h 2585323"/>
              <a:gd name="connsiteX6" fmla="*/ 2658344 w 2658344"/>
              <a:gd name="connsiteY6" fmla="*/ 1318515 h 2585323"/>
              <a:gd name="connsiteX7" fmla="*/ 2658344 w 2658344"/>
              <a:gd name="connsiteY7" fmla="*/ 1990699 h 2585323"/>
              <a:gd name="connsiteX8" fmla="*/ 2658344 w 2658344"/>
              <a:gd name="connsiteY8" fmla="*/ 2585323 h 2585323"/>
              <a:gd name="connsiteX9" fmla="*/ 2020341 w 2658344"/>
              <a:gd name="connsiteY9" fmla="*/ 2585323 h 2585323"/>
              <a:gd name="connsiteX10" fmla="*/ 1408922 w 2658344"/>
              <a:gd name="connsiteY10" fmla="*/ 2585323 h 2585323"/>
              <a:gd name="connsiteX11" fmla="*/ 744336 w 2658344"/>
              <a:gd name="connsiteY11" fmla="*/ 2585323 h 2585323"/>
              <a:gd name="connsiteX12" fmla="*/ 0 w 2658344"/>
              <a:gd name="connsiteY12" fmla="*/ 2585323 h 2585323"/>
              <a:gd name="connsiteX13" fmla="*/ 0 w 2658344"/>
              <a:gd name="connsiteY13" fmla="*/ 1938992 h 2585323"/>
              <a:gd name="connsiteX14" fmla="*/ 0 w 2658344"/>
              <a:gd name="connsiteY14" fmla="*/ 1266808 h 2585323"/>
              <a:gd name="connsiteX15" fmla="*/ 0 w 2658344"/>
              <a:gd name="connsiteY15" fmla="*/ 646331 h 2585323"/>
              <a:gd name="connsiteX16" fmla="*/ 0 w 2658344"/>
              <a:gd name="connsiteY16" fmla="*/ 0 h 2585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658344" h="2585323" extrusionOk="0">
                <a:moveTo>
                  <a:pt x="0" y="0"/>
                </a:moveTo>
                <a:cubicBezTo>
                  <a:pt x="275071" y="-11576"/>
                  <a:pt x="553109" y="19589"/>
                  <a:pt x="717753" y="0"/>
                </a:cubicBezTo>
                <a:cubicBezTo>
                  <a:pt x="882397" y="-19589"/>
                  <a:pt x="1057083" y="-26648"/>
                  <a:pt x="1382339" y="0"/>
                </a:cubicBezTo>
                <a:cubicBezTo>
                  <a:pt x="1707595" y="26648"/>
                  <a:pt x="1707581" y="-1373"/>
                  <a:pt x="2020341" y="0"/>
                </a:cubicBezTo>
                <a:cubicBezTo>
                  <a:pt x="2333101" y="1373"/>
                  <a:pt x="2506328" y="-14844"/>
                  <a:pt x="2658344" y="0"/>
                </a:cubicBezTo>
                <a:cubicBezTo>
                  <a:pt x="2654503" y="291254"/>
                  <a:pt x="2656014" y="462129"/>
                  <a:pt x="2658344" y="620478"/>
                </a:cubicBezTo>
                <a:cubicBezTo>
                  <a:pt x="2660674" y="778827"/>
                  <a:pt x="2665998" y="1054068"/>
                  <a:pt x="2658344" y="1318515"/>
                </a:cubicBezTo>
                <a:cubicBezTo>
                  <a:pt x="2650690" y="1582962"/>
                  <a:pt x="2684644" y="1851075"/>
                  <a:pt x="2658344" y="1990699"/>
                </a:cubicBezTo>
                <a:cubicBezTo>
                  <a:pt x="2632044" y="2130323"/>
                  <a:pt x="2649822" y="2296607"/>
                  <a:pt x="2658344" y="2585323"/>
                </a:cubicBezTo>
                <a:cubicBezTo>
                  <a:pt x="2428110" y="2600475"/>
                  <a:pt x="2237756" y="2578257"/>
                  <a:pt x="2020341" y="2585323"/>
                </a:cubicBezTo>
                <a:cubicBezTo>
                  <a:pt x="1802926" y="2592389"/>
                  <a:pt x="1698548" y="2577487"/>
                  <a:pt x="1408922" y="2585323"/>
                </a:cubicBezTo>
                <a:cubicBezTo>
                  <a:pt x="1119296" y="2593159"/>
                  <a:pt x="922552" y="2600635"/>
                  <a:pt x="744336" y="2585323"/>
                </a:cubicBezTo>
                <a:cubicBezTo>
                  <a:pt x="566120" y="2570011"/>
                  <a:pt x="311120" y="2614013"/>
                  <a:pt x="0" y="2585323"/>
                </a:cubicBezTo>
                <a:cubicBezTo>
                  <a:pt x="-1698" y="2277463"/>
                  <a:pt x="14682" y="2096731"/>
                  <a:pt x="0" y="1938992"/>
                </a:cubicBezTo>
                <a:cubicBezTo>
                  <a:pt x="-14682" y="1781253"/>
                  <a:pt x="-6744" y="1447286"/>
                  <a:pt x="0" y="1266808"/>
                </a:cubicBezTo>
                <a:cubicBezTo>
                  <a:pt x="6744" y="1086330"/>
                  <a:pt x="5606" y="871975"/>
                  <a:pt x="0" y="646331"/>
                </a:cubicBezTo>
                <a:cubicBezTo>
                  <a:pt x="-5606" y="420687"/>
                  <a:pt x="12506" y="130240"/>
                  <a:pt x="0" y="0"/>
                </a:cubicBezTo>
                <a:close/>
              </a:path>
            </a:pathLst>
          </a:custGeom>
          <a:noFill/>
          <a:ln w="38100">
            <a:solidFill>
              <a:schemeClr val="tx1">
                <a:lumMod val="65000"/>
                <a:lumOff val="35000"/>
              </a:schemeClr>
            </a:solidFill>
            <a:prstDash val="dash"/>
            <a:extLst>
              <a:ext uri="{C807C97D-BFC1-408E-A445-0C87EB9F89A2}">
                <ask:lineSketchStyleProps xmlns:ask="http://schemas.microsoft.com/office/drawing/2018/sketchyshapes" sd="3507143784">
                  <a:prstGeom prst="rect">
                    <a:avLst/>
                  </a:prstGeom>
                  <ask:type>
                    <ask:lineSketchFreehand/>
                  </ask:type>
                </ask:lineSketchStyleProps>
              </a:ext>
            </a:extLst>
          </a:ln>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en-US" altLang="zh-CN" dirty="0"/>
              <a:t>MLP</a:t>
            </a:r>
            <a:r>
              <a:rPr kumimoji="1" lang="zh-CN" altLang="en-US" dirty="0"/>
              <a:t>因为网络结构简单所以训练速度很快，但是没有加预训练模型的</a:t>
            </a:r>
            <a:r>
              <a:rPr kumimoji="1" lang="en-US" altLang="zh-CN" dirty="0"/>
              <a:t>MLP</a:t>
            </a:r>
            <a:r>
              <a:rPr kumimoji="1" lang="zh-CN" altLang="en-US" dirty="0"/>
              <a:t>训练过程非常抖动，推测和其两层线性结构有关，在</a:t>
            </a:r>
            <a:r>
              <a:rPr kumimoji="1" lang="en-US" altLang="zh-CN" dirty="0"/>
              <a:t>Embedding</a:t>
            </a:r>
            <a:r>
              <a:rPr kumimoji="1" lang="zh-CN" altLang="en-US" dirty="0"/>
              <a:t>层的巨大变化可能导致对结果的影响较大。加了预训练的就好一些。</a:t>
            </a:r>
          </a:p>
        </p:txBody>
      </p:sp>
    </p:spTree>
    <p:extLst>
      <p:ext uri="{BB962C8B-B14F-4D97-AF65-F5344CB8AC3E}">
        <p14:creationId xmlns:p14="http://schemas.microsoft.com/office/powerpoint/2010/main" val="38754104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F761E1-17AF-354E-B41D-B54A23B0A4D4}"/>
              </a:ext>
            </a:extLst>
          </p:cNvPr>
          <p:cNvSpPr>
            <a:spLocks noGrp="1"/>
          </p:cNvSpPr>
          <p:nvPr>
            <p:ph type="ctrTitle"/>
          </p:nvPr>
        </p:nvSpPr>
        <p:spPr/>
        <p:txBody>
          <a:bodyPr/>
          <a:lstStyle/>
          <a:p>
            <a:r>
              <a:rPr kumimoji="1" lang="zh-CN" altLang="en-US" dirty="0"/>
              <a:t>实验总结</a:t>
            </a:r>
            <a:r>
              <a:rPr kumimoji="1" lang="en-US" altLang="zh-CN" dirty="0"/>
              <a:t>--</a:t>
            </a:r>
            <a:r>
              <a:rPr kumimoji="1" lang="zh-CN" altLang="en-US" dirty="0"/>
              <a:t>网络比较</a:t>
            </a:r>
          </a:p>
        </p:txBody>
      </p:sp>
      <p:sp>
        <p:nvSpPr>
          <p:cNvPr id="3" name="灯片编号占位符 2">
            <a:extLst>
              <a:ext uri="{FF2B5EF4-FFF2-40B4-BE49-F238E27FC236}">
                <a16:creationId xmlns:a16="http://schemas.microsoft.com/office/drawing/2014/main" id="{4CB625E3-E00B-3E44-82EC-1AE642FC4A72}"/>
              </a:ext>
            </a:extLst>
          </p:cNvPr>
          <p:cNvSpPr>
            <a:spLocks noGrp="1"/>
          </p:cNvSpPr>
          <p:nvPr>
            <p:ph type="sldNum" sz="quarter" idx="12"/>
          </p:nvPr>
        </p:nvSpPr>
        <p:spPr/>
        <p:txBody>
          <a:bodyPr/>
          <a:lstStyle/>
          <a:p>
            <a:fld id="{32C7CECE-DE29-40DD-9057-B4251DD9339B}" type="slidenum">
              <a:rPr lang="zh-CN" altLang="en-US" smtClean="0"/>
              <a:t>15</a:t>
            </a:fld>
            <a:endParaRPr lang="zh-CN" altLang="en-US"/>
          </a:p>
        </p:txBody>
      </p:sp>
      <p:sp>
        <p:nvSpPr>
          <p:cNvPr id="5" name="文本框 6">
            <a:extLst>
              <a:ext uri="{FF2B5EF4-FFF2-40B4-BE49-F238E27FC236}">
                <a16:creationId xmlns:a16="http://schemas.microsoft.com/office/drawing/2014/main" id="{3F0B1F78-E8BF-FB4A-98BC-076DC6ED0D15}"/>
              </a:ext>
            </a:extLst>
          </p:cNvPr>
          <p:cNvSpPr txBox="1"/>
          <p:nvPr/>
        </p:nvSpPr>
        <p:spPr>
          <a:xfrm>
            <a:off x="485570" y="1947810"/>
            <a:ext cx="3542141" cy="4199868"/>
          </a:xfrm>
          <a:custGeom>
            <a:avLst/>
            <a:gdLst>
              <a:gd name="connsiteX0" fmla="*/ 0 w 3542141"/>
              <a:gd name="connsiteY0" fmla="*/ 0 h 4199868"/>
              <a:gd name="connsiteX1" fmla="*/ 661200 w 3542141"/>
              <a:gd name="connsiteY1" fmla="*/ 0 h 4199868"/>
              <a:gd name="connsiteX2" fmla="*/ 1251556 w 3542141"/>
              <a:gd name="connsiteY2" fmla="*/ 0 h 4199868"/>
              <a:gd name="connsiteX3" fmla="*/ 1806492 w 3542141"/>
              <a:gd name="connsiteY3" fmla="*/ 0 h 4199868"/>
              <a:gd name="connsiteX4" fmla="*/ 2396849 w 3542141"/>
              <a:gd name="connsiteY4" fmla="*/ 0 h 4199868"/>
              <a:gd name="connsiteX5" fmla="*/ 2951784 w 3542141"/>
              <a:gd name="connsiteY5" fmla="*/ 0 h 4199868"/>
              <a:gd name="connsiteX6" fmla="*/ 3542141 w 3542141"/>
              <a:gd name="connsiteY6" fmla="*/ 0 h 4199868"/>
              <a:gd name="connsiteX7" fmla="*/ 3542141 w 3542141"/>
              <a:gd name="connsiteY7" fmla="*/ 783975 h 4199868"/>
              <a:gd name="connsiteX8" fmla="*/ 3542141 w 3542141"/>
              <a:gd name="connsiteY8" fmla="*/ 1399956 h 4199868"/>
              <a:gd name="connsiteX9" fmla="*/ 3542141 w 3542141"/>
              <a:gd name="connsiteY9" fmla="*/ 2057935 h 4199868"/>
              <a:gd name="connsiteX10" fmla="*/ 3542141 w 3542141"/>
              <a:gd name="connsiteY10" fmla="*/ 2673916 h 4199868"/>
              <a:gd name="connsiteX11" fmla="*/ 3542141 w 3542141"/>
              <a:gd name="connsiteY11" fmla="*/ 3289897 h 4199868"/>
              <a:gd name="connsiteX12" fmla="*/ 3542141 w 3542141"/>
              <a:gd name="connsiteY12" fmla="*/ 4199868 h 4199868"/>
              <a:gd name="connsiteX13" fmla="*/ 2987206 w 3542141"/>
              <a:gd name="connsiteY13" fmla="*/ 4199868 h 4199868"/>
              <a:gd name="connsiteX14" fmla="*/ 2467692 w 3542141"/>
              <a:gd name="connsiteY14" fmla="*/ 4199868 h 4199868"/>
              <a:gd name="connsiteX15" fmla="*/ 1877335 w 3542141"/>
              <a:gd name="connsiteY15" fmla="*/ 4199868 h 4199868"/>
              <a:gd name="connsiteX16" fmla="*/ 1322399 w 3542141"/>
              <a:gd name="connsiteY16" fmla="*/ 4199868 h 4199868"/>
              <a:gd name="connsiteX17" fmla="*/ 838307 w 3542141"/>
              <a:gd name="connsiteY17" fmla="*/ 4199868 h 4199868"/>
              <a:gd name="connsiteX18" fmla="*/ 0 w 3542141"/>
              <a:gd name="connsiteY18" fmla="*/ 4199868 h 4199868"/>
              <a:gd name="connsiteX19" fmla="*/ 0 w 3542141"/>
              <a:gd name="connsiteY19" fmla="*/ 3457891 h 4199868"/>
              <a:gd name="connsiteX20" fmla="*/ 0 w 3542141"/>
              <a:gd name="connsiteY20" fmla="*/ 2757913 h 4199868"/>
              <a:gd name="connsiteX21" fmla="*/ 0 w 3542141"/>
              <a:gd name="connsiteY21" fmla="*/ 2141933 h 4199868"/>
              <a:gd name="connsiteX22" fmla="*/ 0 w 3542141"/>
              <a:gd name="connsiteY22" fmla="*/ 1357957 h 4199868"/>
              <a:gd name="connsiteX23" fmla="*/ 0 w 3542141"/>
              <a:gd name="connsiteY23" fmla="*/ 699978 h 4199868"/>
              <a:gd name="connsiteX24" fmla="*/ 0 w 3542141"/>
              <a:gd name="connsiteY24" fmla="*/ 0 h 4199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542141" h="4199868" extrusionOk="0">
                <a:moveTo>
                  <a:pt x="0" y="0"/>
                </a:moveTo>
                <a:cubicBezTo>
                  <a:pt x="271150" y="-19474"/>
                  <a:pt x="462309" y="10971"/>
                  <a:pt x="661200" y="0"/>
                </a:cubicBezTo>
                <a:cubicBezTo>
                  <a:pt x="860091" y="-10971"/>
                  <a:pt x="1035996" y="19032"/>
                  <a:pt x="1251556" y="0"/>
                </a:cubicBezTo>
                <a:cubicBezTo>
                  <a:pt x="1467116" y="-19032"/>
                  <a:pt x="1650485" y="-9295"/>
                  <a:pt x="1806492" y="0"/>
                </a:cubicBezTo>
                <a:cubicBezTo>
                  <a:pt x="1962499" y="9295"/>
                  <a:pt x="2117100" y="13680"/>
                  <a:pt x="2396849" y="0"/>
                </a:cubicBezTo>
                <a:cubicBezTo>
                  <a:pt x="2676598" y="-13680"/>
                  <a:pt x="2826853" y="6776"/>
                  <a:pt x="2951784" y="0"/>
                </a:cubicBezTo>
                <a:cubicBezTo>
                  <a:pt x="3076716" y="-6776"/>
                  <a:pt x="3323414" y="-21274"/>
                  <a:pt x="3542141" y="0"/>
                </a:cubicBezTo>
                <a:cubicBezTo>
                  <a:pt x="3557508" y="358170"/>
                  <a:pt x="3510960" y="624041"/>
                  <a:pt x="3542141" y="783975"/>
                </a:cubicBezTo>
                <a:cubicBezTo>
                  <a:pt x="3573322" y="943910"/>
                  <a:pt x="3569406" y="1193083"/>
                  <a:pt x="3542141" y="1399956"/>
                </a:cubicBezTo>
                <a:cubicBezTo>
                  <a:pt x="3514876" y="1606829"/>
                  <a:pt x="3554746" y="1895545"/>
                  <a:pt x="3542141" y="2057935"/>
                </a:cubicBezTo>
                <a:cubicBezTo>
                  <a:pt x="3529536" y="2220325"/>
                  <a:pt x="3520683" y="2517913"/>
                  <a:pt x="3542141" y="2673916"/>
                </a:cubicBezTo>
                <a:cubicBezTo>
                  <a:pt x="3563599" y="2829919"/>
                  <a:pt x="3534888" y="2988007"/>
                  <a:pt x="3542141" y="3289897"/>
                </a:cubicBezTo>
                <a:cubicBezTo>
                  <a:pt x="3549394" y="3591787"/>
                  <a:pt x="3501036" y="3840909"/>
                  <a:pt x="3542141" y="4199868"/>
                </a:cubicBezTo>
                <a:cubicBezTo>
                  <a:pt x="3286059" y="4198348"/>
                  <a:pt x="3198915" y="4202974"/>
                  <a:pt x="2987206" y="4199868"/>
                </a:cubicBezTo>
                <a:cubicBezTo>
                  <a:pt x="2775497" y="4196762"/>
                  <a:pt x="2621381" y="4195258"/>
                  <a:pt x="2467692" y="4199868"/>
                </a:cubicBezTo>
                <a:cubicBezTo>
                  <a:pt x="2314003" y="4204478"/>
                  <a:pt x="2086715" y="4182962"/>
                  <a:pt x="1877335" y="4199868"/>
                </a:cubicBezTo>
                <a:cubicBezTo>
                  <a:pt x="1667955" y="4216774"/>
                  <a:pt x="1461731" y="4211271"/>
                  <a:pt x="1322399" y="4199868"/>
                </a:cubicBezTo>
                <a:cubicBezTo>
                  <a:pt x="1183067" y="4188465"/>
                  <a:pt x="1052597" y="4197476"/>
                  <a:pt x="838307" y="4199868"/>
                </a:cubicBezTo>
                <a:cubicBezTo>
                  <a:pt x="624017" y="4202260"/>
                  <a:pt x="257454" y="4217990"/>
                  <a:pt x="0" y="4199868"/>
                </a:cubicBezTo>
                <a:cubicBezTo>
                  <a:pt x="-8850" y="3998395"/>
                  <a:pt x="13434" y="3777370"/>
                  <a:pt x="0" y="3457891"/>
                </a:cubicBezTo>
                <a:cubicBezTo>
                  <a:pt x="-13434" y="3138412"/>
                  <a:pt x="-3032" y="2943976"/>
                  <a:pt x="0" y="2757913"/>
                </a:cubicBezTo>
                <a:cubicBezTo>
                  <a:pt x="3032" y="2571850"/>
                  <a:pt x="20547" y="2426684"/>
                  <a:pt x="0" y="2141933"/>
                </a:cubicBezTo>
                <a:cubicBezTo>
                  <a:pt x="-20547" y="1857182"/>
                  <a:pt x="-13131" y="1604331"/>
                  <a:pt x="0" y="1357957"/>
                </a:cubicBezTo>
                <a:cubicBezTo>
                  <a:pt x="13131" y="1111583"/>
                  <a:pt x="-12970" y="856354"/>
                  <a:pt x="0" y="699978"/>
                </a:cubicBezTo>
                <a:cubicBezTo>
                  <a:pt x="12970" y="543602"/>
                  <a:pt x="-1443" y="338532"/>
                  <a:pt x="0" y="0"/>
                </a:cubicBezTo>
                <a:close/>
              </a:path>
            </a:pathLst>
          </a:custGeom>
          <a:noFill/>
          <a:ln w="38100">
            <a:solidFill>
              <a:schemeClr val="tx1">
                <a:lumMod val="65000"/>
                <a:lumOff val="35000"/>
              </a:schemeClr>
            </a:solidFill>
            <a:prstDash val="dash"/>
            <a:extLst>
              <a:ext uri="{C807C97D-BFC1-408E-A445-0C87EB9F89A2}">
                <ask:lineSketchStyleProps xmlns:ask="http://schemas.microsoft.com/office/drawing/2018/sketchyshapes" sd="3507143784">
                  <a:prstGeom prst="rect">
                    <a:avLst/>
                  </a:prstGeom>
                  <ask:type>
                    <ask:lineSketchFreehand/>
                  </ask:type>
                </ask:lineSketchStyleProps>
              </a:ext>
            </a:extLst>
          </a:ln>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kumimoji="1" lang="zh-CN" altLang="en-US" dirty="0"/>
              <a:t>优点是速度非常快，而且效果还行。我对于</a:t>
            </a:r>
            <a:r>
              <a:rPr kumimoji="1" lang="en-US" altLang="zh-CN" dirty="0"/>
              <a:t>CNN</a:t>
            </a:r>
            <a:r>
              <a:rPr kumimoji="1" lang="zh-CN" altLang="en-US" dirty="0"/>
              <a:t>的理解是通过卷积来对每</a:t>
            </a:r>
            <a:r>
              <a:rPr kumimoji="1" lang="en-US" altLang="zh-CN" dirty="0" err="1"/>
              <a:t>kernel_size</a:t>
            </a:r>
            <a:r>
              <a:rPr kumimoji="1" lang="zh-CN" altLang="en-US" dirty="0"/>
              <a:t>个词语进行特征提取，同时这些特征也通过</a:t>
            </a:r>
            <a:r>
              <a:rPr kumimoji="1" lang="en-US" altLang="zh-CN" dirty="0" err="1"/>
              <a:t>max_pool</a:t>
            </a:r>
            <a:r>
              <a:rPr kumimoji="1" lang="zh-CN" altLang="en-US" dirty="0"/>
              <a:t>和</a:t>
            </a:r>
            <a:r>
              <a:rPr kumimoji="1" lang="en-US" altLang="zh-CN" dirty="0" err="1"/>
              <a:t>relu</a:t>
            </a:r>
            <a:r>
              <a:rPr kumimoji="1" lang="zh-CN" altLang="en-US" dirty="0"/>
              <a:t>来激活，最后把特征通过来映射到分类的结果上。缺点是，在一定程度上“记忆”短暂，如果在非常复杂的语义环境下，可能会出现断章取义的情况。</a:t>
            </a:r>
          </a:p>
        </p:txBody>
      </p:sp>
      <p:sp>
        <p:nvSpPr>
          <p:cNvPr id="6" name="文本框 6">
            <a:extLst>
              <a:ext uri="{FF2B5EF4-FFF2-40B4-BE49-F238E27FC236}">
                <a16:creationId xmlns:a16="http://schemas.microsoft.com/office/drawing/2014/main" id="{5B50E519-5CCC-DE4D-8614-4A25EF48CA00}"/>
              </a:ext>
            </a:extLst>
          </p:cNvPr>
          <p:cNvSpPr txBox="1"/>
          <p:nvPr/>
        </p:nvSpPr>
        <p:spPr>
          <a:xfrm>
            <a:off x="4382658" y="1947810"/>
            <a:ext cx="3542141" cy="4204356"/>
          </a:xfrm>
          <a:custGeom>
            <a:avLst/>
            <a:gdLst>
              <a:gd name="connsiteX0" fmla="*/ 0 w 3542141"/>
              <a:gd name="connsiteY0" fmla="*/ 0 h 4204356"/>
              <a:gd name="connsiteX1" fmla="*/ 661200 w 3542141"/>
              <a:gd name="connsiteY1" fmla="*/ 0 h 4204356"/>
              <a:gd name="connsiteX2" fmla="*/ 1251556 w 3542141"/>
              <a:gd name="connsiteY2" fmla="*/ 0 h 4204356"/>
              <a:gd name="connsiteX3" fmla="*/ 1806492 w 3542141"/>
              <a:gd name="connsiteY3" fmla="*/ 0 h 4204356"/>
              <a:gd name="connsiteX4" fmla="*/ 2396849 w 3542141"/>
              <a:gd name="connsiteY4" fmla="*/ 0 h 4204356"/>
              <a:gd name="connsiteX5" fmla="*/ 2951784 w 3542141"/>
              <a:gd name="connsiteY5" fmla="*/ 0 h 4204356"/>
              <a:gd name="connsiteX6" fmla="*/ 3542141 w 3542141"/>
              <a:gd name="connsiteY6" fmla="*/ 0 h 4204356"/>
              <a:gd name="connsiteX7" fmla="*/ 3542141 w 3542141"/>
              <a:gd name="connsiteY7" fmla="*/ 684709 h 4204356"/>
              <a:gd name="connsiteX8" fmla="*/ 3542141 w 3542141"/>
              <a:gd name="connsiteY8" fmla="*/ 1201245 h 4204356"/>
              <a:gd name="connsiteX9" fmla="*/ 3542141 w 3542141"/>
              <a:gd name="connsiteY9" fmla="*/ 1759823 h 4204356"/>
              <a:gd name="connsiteX10" fmla="*/ 3542141 w 3542141"/>
              <a:gd name="connsiteY10" fmla="*/ 2276358 h 4204356"/>
              <a:gd name="connsiteX11" fmla="*/ 3542141 w 3542141"/>
              <a:gd name="connsiteY11" fmla="*/ 2792894 h 4204356"/>
              <a:gd name="connsiteX12" fmla="*/ 3542141 w 3542141"/>
              <a:gd name="connsiteY12" fmla="*/ 3477603 h 4204356"/>
              <a:gd name="connsiteX13" fmla="*/ 3542141 w 3542141"/>
              <a:gd name="connsiteY13" fmla="*/ 4204356 h 4204356"/>
              <a:gd name="connsiteX14" fmla="*/ 2880941 w 3542141"/>
              <a:gd name="connsiteY14" fmla="*/ 4204356 h 4204356"/>
              <a:gd name="connsiteX15" fmla="*/ 2290585 w 3542141"/>
              <a:gd name="connsiteY15" fmla="*/ 4204356 h 4204356"/>
              <a:gd name="connsiteX16" fmla="*/ 1735649 w 3542141"/>
              <a:gd name="connsiteY16" fmla="*/ 4204356 h 4204356"/>
              <a:gd name="connsiteX17" fmla="*/ 1251556 w 3542141"/>
              <a:gd name="connsiteY17" fmla="*/ 4204356 h 4204356"/>
              <a:gd name="connsiteX18" fmla="*/ 661200 w 3542141"/>
              <a:gd name="connsiteY18" fmla="*/ 4204356 h 4204356"/>
              <a:gd name="connsiteX19" fmla="*/ 0 w 3542141"/>
              <a:gd name="connsiteY19" fmla="*/ 4204356 h 4204356"/>
              <a:gd name="connsiteX20" fmla="*/ 0 w 3542141"/>
              <a:gd name="connsiteY20" fmla="*/ 3687821 h 4204356"/>
              <a:gd name="connsiteX21" fmla="*/ 0 w 3542141"/>
              <a:gd name="connsiteY21" fmla="*/ 3171286 h 4204356"/>
              <a:gd name="connsiteX22" fmla="*/ 0 w 3542141"/>
              <a:gd name="connsiteY22" fmla="*/ 2486576 h 4204356"/>
              <a:gd name="connsiteX23" fmla="*/ 0 w 3542141"/>
              <a:gd name="connsiteY23" fmla="*/ 1927998 h 4204356"/>
              <a:gd name="connsiteX24" fmla="*/ 0 w 3542141"/>
              <a:gd name="connsiteY24" fmla="*/ 1369419 h 4204356"/>
              <a:gd name="connsiteX25" fmla="*/ 0 w 3542141"/>
              <a:gd name="connsiteY25" fmla="*/ 852884 h 4204356"/>
              <a:gd name="connsiteX26" fmla="*/ 0 w 3542141"/>
              <a:gd name="connsiteY26" fmla="*/ 0 h 4204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542141" h="4204356" extrusionOk="0">
                <a:moveTo>
                  <a:pt x="0" y="0"/>
                </a:moveTo>
                <a:cubicBezTo>
                  <a:pt x="271150" y="-19474"/>
                  <a:pt x="462309" y="10971"/>
                  <a:pt x="661200" y="0"/>
                </a:cubicBezTo>
                <a:cubicBezTo>
                  <a:pt x="860091" y="-10971"/>
                  <a:pt x="1035996" y="19032"/>
                  <a:pt x="1251556" y="0"/>
                </a:cubicBezTo>
                <a:cubicBezTo>
                  <a:pt x="1467116" y="-19032"/>
                  <a:pt x="1650485" y="-9295"/>
                  <a:pt x="1806492" y="0"/>
                </a:cubicBezTo>
                <a:cubicBezTo>
                  <a:pt x="1962499" y="9295"/>
                  <a:pt x="2117100" y="13680"/>
                  <a:pt x="2396849" y="0"/>
                </a:cubicBezTo>
                <a:cubicBezTo>
                  <a:pt x="2676598" y="-13680"/>
                  <a:pt x="2826853" y="6776"/>
                  <a:pt x="2951784" y="0"/>
                </a:cubicBezTo>
                <a:cubicBezTo>
                  <a:pt x="3076716" y="-6776"/>
                  <a:pt x="3323414" y="-21274"/>
                  <a:pt x="3542141" y="0"/>
                </a:cubicBezTo>
                <a:cubicBezTo>
                  <a:pt x="3556739" y="228396"/>
                  <a:pt x="3529197" y="512337"/>
                  <a:pt x="3542141" y="684709"/>
                </a:cubicBezTo>
                <a:cubicBezTo>
                  <a:pt x="3555085" y="857081"/>
                  <a:pt x="3527790" y="1057329"/>
                  <a:pt x="3542141" y="1201245"/>
                </a:cubicBezTo>
                <a:cubicBezTo>
                  <a:pt x="3556492" y="1345161"/>
                  <a:pt x="3554146" y="1647534"/>
                  <a:pt x="3542141" y="1759823"/>
                </a:cubicBezTo>
                <a:cubicBezTo>
                  <a:pt x="3530136" y="1872112"/>
                  <a:pt x="3535166" y="2045790"/>
                  <a:pt x="3542141" y="2276358"/>
                </a:cubicBezTo>
                <a:cubicBezTo>
                  <a:pt x="3549116" y="2506926"/>
                  <a:pt x="3540284" y="2666431"/>
                  <a:pt x="3542141" y="2792894"/>
                </a:cubicBezTo>
                <a:cubicBezTo>
                  <a:pt x="3543998" y="2919357"/>
                  <a:pt x="3508573" y="3139323"/>
                  <a:pt x="3542141" y="3477603"/>
                </a:cubicBezTo>
                <a:cubicBezTo>
                  <a:pt x="3575709" y="3815883"/>
                  <a:pt x="3506866" y="3878208"/>
                  <a:pt x="3542141" y="4204356"/>
                </a:cubicBezTo>
                <a:cubicBezTo>
                  <a:pt x="3357283" y="4204319"/>
                  <a:pt x="3201924" y="4184192"/>
                  <a:pt x="2880941" y="4204356"/>
                </a:cubicBezTo>
                <a:cubicBezTo>
                  <a:pt x="2559958" y="4224520"/>
                  <a:pt x="2499636" y="4183852"/>
                  <a:pt x="2290585" y="4204356"/>
                </a:cubicBezTo>
                <a:cubicBezTo>
                  <a:pt x="2081534" y="4224860"/>
                  <a:pt x="1874981" y="4215759"/>
                  <a:pt x="1735649" y="4204356"/>
                </a:cubicBezTo>
                <a:cubicBezTo>
                  <a:pt x="1596317" y="4192953"/>
                  <a:pt x="1473962" y="4203954"/>
                  <a:pt x="1251556" y="4204356"/>
                </a:cubicBezTo>
                <a:cubicBezTo>
                  <a:pt x="1029150" y="4204758"/>
                  <a:pt x="819345" y="4183820"/>
                  <a:pt x="661200" y="4204356"/>
                </a:cubicBezTo>
                <a:cubicBezTo>
                  <a:pt x="503055" y="4224892"/>
                  <a:pt x="167230" y="4197981"/>
                  <a:pt x="0" y="4204356"/>
                </a:cubicBezTo>
                <a:cubicBezTo>
                  <a:pt x="-16971" y="4049931"/>
                  <a:pt x="2979" y="3873166"/>
                  <a:pt x="0" y="3687821"/>
                </a:cubicBezTo>
                <a:cubicBezTo>
                  <a:pt x="-2979" y="3502476"/>
                  <a:pt x="5996" y="3282926"/>
                  <a:pt x="0" y="3171286"/>
                </a:cubicBezTo>
                <a:cubicBezTo>
                  <a:pt x="-5996" y="3059647"/>
                  <a:pt x="26654" y="2647710"/>
                  <a:pt x="0" y="2486576"/>
                </a:cubicBezTo>
                <a:cubicBezTo>
                  <a:pt x="-26654" y="2325442"/>
                  <a:pt x="23169" y="2098286"/>
                  <a:pt x="0" y="1927998"/>
                </a:cubicBezTo>
                <a:cubicBezTo>
                  <a:pt x="-23169" y="1757710"/>
                  <a:pt x="-4528" y="1638498"/>
                  <a:pt x="0" y="1369419"/>
                </a:cubicBezTo>
                <a:cubicBezTo>
                  <a:pt x="4528" y="1100340"/>
                  <a:pt x="-76" y="966199"/>
                  <a:pt x="0" y="852884"/>
                </a:cubicBezTo>
                <a:cubicBezTo>
                  <a:pt x="76" y="739569"/>
                  <a:pt x="-23328" y="396317"/>
                  <a:pt x="0" y="0"/>
                </a:cubicBezTo>
                <a:close/>
              </a:path>
            </a:pathLst>
          </a:custGeom>
          <a:noFill/>
          <a:ln w="38100">
            <a:solidFill>
              <a:schemeClr val="tx1">
                <a:lumMod val="65000"/>
                <a:lumOff val="35000"/>
              </a:schemeClr>
            </a:solidFill>
            <a:prstDash val="dash"/>
            <a:extLst>
              <a:ext uri="{C807C97D-BFC1-408E-A445-0C87EB9F89A2}">
                <ask:lineSketchStyleProps xmlns:ask="http://schemas.microsoft.com/office/drawing/2018/sketchyshapes" sd="3507143784">
                  <a:prstGeom prst="rect">
                    <a:avLst/>
                  </a:prstGeom>
                  <ask:type>
                    <ask:lineSketchFreehand/>
                  </ask:type>
                </ask:lineSketchStyleProps>
              </a:ext>
            </a:extLst>
          </a:ln>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kumimoji="1" lang="zh-CN" altLang="en-US" dirty="0"/>
              <a:t>相对于迭代次数而言，</a:t>
            </a:r>
            <a:r>
              <a:rPr kumimoji="1" lang="en-US" altLang="zh-CN" dirty="0"/>
              <a:t>RNN</a:t>
            </a:r>
            <a:r>
              <a:rPr kumimoji="1" lang="zh-CN" altLang="en-US" dirty="0"/>
              <a:t>是学习得最快的，在前几个</a:t>
            </a:r>
            <a:r>
              <a:rPr kumimoji="1" lang="en-US" altLang="zh-CN" dirty="0"/>
              <a:t>Epoch</a:t>
            </a:r>
            <a:r>
              <a:rPr kumimoji="1" lang="zh-CN" altLang="en-US" dirty="0"/>
              <a:t>就达到了非常高的准确率，其中的长期记忆的设计真正的在一定程度上避免了断章取义的问题，实现了信息的持久化。就结果上看，</a:t>
            </a:r>
            <a:r>
              <a:rPr kumimoji="1" lang="en-US" altLang="zh-CN" dirty="0"/>
              <a:t>RNN</a:t>
            </a:r>
            <a:r>
              <a:rPr kumimoji="1" lang="zh-CN" altLang="en-US" dirty="0"/>
              <a:t>比较容易出现过拟合，猜测是</a:t>
            </a:r>
            <a:r>
              <a:rPr kumimoji="1" lang="en-US" altLang="zh-CN" dirty="0"/>
              <a:t>RNN</a:t>
            </a:r>
            <a:r>
              <a:rPr kumimoji="1" lang="zh-CN" altLang="en-US" dirty="0"/>
              <a:t>的</a:t>
            </a:r>
            <a:r>
              <a:rPr kumimoji="1" lang="en-US" altLang="zh-CN" dirty="0"/>
              <a:t>Cell</a:t>
            </a:r>
            <a:r>
              <a:rPr kumimoji="1" lang="zh-CN" altLang="en-US" dirty="0"/>
              <a:t>中的</a:t>
            </a:r>
            <a:r>
              <a:rPr kumimoji="1" lang="en-US" altLang="zh-CN" dirty="0"/>
              <a:t>tanh</a:t>
            </a:r>
            <a:r>
              <a:rPr kumimoji="1" lang="zh-CN" altLang="en-US" dirty="0"/>
              <a:t>导致的。</a:t>
            </a:r>
            <a:endParaRPr kumimoji="1" lang="en-US" altLang="zh-CN" dirty="0"/>
          </a:p>
          <a:p>
            <a:pPr>
              <a:lnSpc>
                <a:spcPct val="150000"/>
              </a:lnSpc>
            </a:pPr>
            <a:endParaRPr kumimoji="1" lang="en-US" altLang="zh-CN" dirty="0"/>
          </a:p>
          <a:p>
            <a:pPr>
              <a:lnSpc>
                <a:spcPct val="150000"/>
              </a:lnSpc>
            </a:pPr>
            <a:endParaRPr kumimoji="1" lang="zh-CN" altLang="en-US" dirty="0"/>
          </a:p>
        </p:txBody>
      </p:sp>
      <p:sp>
        <p:nvSpPr>
          <p:cNvPr id="7" name="文本框 6">
            <a:extLst>
              <a:ext uri="{FF2B5EF4-FFF2-40B4-BE49-F238E27FC236}">
                <a16:creationId xmlns:a16="http://schemas.microsoft.com/office/drawing/2014/main" id="{3F0B1F78-E8BF-FB4A-98BC-076DC6ED0D15}"/>
              </a:ext>
            </a:extLst>
          </p:cNvPr>
          <p:cNvSpPr txBox="1"/>
          <p:nvPr/>
        </p:nvSpPr>
        <p:spPr>
          <a:xfrm>
            <a:off x="8279746" y="1947810"/>
            <a:ext cx="3542141" cy="4204356"/>
          </a:xfrm>
          <a:custGeom>
            <a:avLst/>
            <a:gdLst>
              <a:gd name="connsiteX0" fmla="*/ 0 w 3542141"/>
              <a:gd name="connsiteY0" fmla="*/ 0 h 4204356"/>
              <a:gd name="connsiteX1" fmla="*/ 661200 w 3542141"/>
              <a:gd name="connsiteY1" fmla="*/ 0 h 4204356"/>
              <a:gd name="connsiteX2" fmla="*/ 1251556 w 3542141"/>
              <a:gd name="connsiteY2" fmla="*/ 0 h 4204356"/>
              <a:gd name="connsiteX3" fmla="*/ 1806492 w 3542141"/>
              <a:gd name="connsiteY3" fmla="*/ 0 h 4204356"/>
              <a:gd name="connsiteX4" fmla="*/ 2396849 w 3542141"/>
              <a:gd name="connsiteY4" fmla="*/ 0 h 4204356"/>
              <a:gd name="connsiteX5" fmla="*/ 2951784 w 3542141"/>
              <a:gd name="connsiteY5" fmla="*/ 0 h 4204356"/>
              <a:gd name="connsiteX6" fmla="*/ 3542141 w 3542141"/>
              <a:gd name="connsiteY6" fmla="*/ 0 h 4204356"/>
              <a:gd name="connsiteX7" fmla="*/ 3542141 w 3542141"/>
              <a:gd name="connsiteY7" fmla="*/ 684709 h 4204356"/>
              <a:gd name="connsiteX8" fmla="*/ 3542141 w 3542141"/>
              <a:gd name="connsiteY8" fmla="*/ 1201245 h 4204356"/>
              <a:gd name="connsiteX9" fmla="*/ 3542141 w 3542141"/>
              <a:gd name="connsiteY9" fmla="*/ 1759823 h 4204356"/>
              <a:gd name="connsiteX10" fmla="*/ 3542141 w 3542141"/>
              <a:gd name="connsiteY10" fmla="*/ 2276358 h 4204356"/>
              <a:gd name="connsiteX11" fmla="*/ 3542141 w 3542141"/>
              <a:gd name="connsiteY11" fmla="*/ 2792894 h 4204356"/>
              <a:gd name="connsiteX12" fmla="*/ 3542141 w 3542141"/>
              <a:gd name="connsiteY12" fmla="*/ 3477603 h 4204356"/>
              <a:gd name="connsiteX13" fmla="*/ 3542141 w 3542141"/>
              <a:gd name="connsiteY13" fmla="*/ 4204356 h 4204356"/>
              <a:gd name="connsiteX14" fmla="*/ 2880941 w 3542141"/>
              <a:gd name="connsiteY14" fmla="*/ 4204356 h 4204356"/>
              <a:gd name="connsiteX15" fmla="*/ 2290585 w 3542141"/>
              <a:gd name="connsiteY15" fmla="*/ 4204356 h 4204356"/>
              <a:gd name="connsiteX16" fmla="*/ 1735649 w 3542141"/>
              <a:gd name="connsiteY16" fmla="*/ 4204356 h 4204356"/>
              <a:gd name="connsiteX17" fmla="*/ 1251556 w 3542141"/>
              <a:gd name="connsiteY17" fmla="*/ 4204356 h 4204356"/>
              <a:gd name="connsiteX18" fmla="*/ 661200 w 3542141"/>
              <a:gd name="connsiteY18" fmla="*/ 4204356 h 4204356"/>
              <a:gd name="connsiteX19" fmla="*/ 0 w 3542141"/>
              <a:gd name="connsiteY19" fmla="*/ 4204356 h 4204356"/>
              <a:gd name="connsiteX20" fmla="*/ 0 w 3542141"/>
              <a:gd name="connsiteY20" fmla="*/ 3687821 h 4204356"/>
              <a:gd name="connsiteX21" fmla="*/ 0 w 3542141"/>
              <a:gd name="connsiteY21" fmla="*/ 3171286 h 4204356"/>
              <a:gd name="connsiteX22" fmla="*/ 0 w 3542141"/>
              <a:gd name="connsiteY22" fmla="*/ 2486576 h 4204356"/>
              <a:gd name="connsiteX23" fmla="*/ 0 w 3542141"/>
              <a:gd name="connsiteY23" fmla="*/ 1927998 h 4204356"/>
              <a:gd name="connsiteX24" fmla="*/ 0 w 3542141"/>
              <a:gd name="connsiteY24" fmla="*/ 1369419 h 4204356"/>
              <a:gd name="connsiteX25" fmla="*/ 0 w 3542141"/>
              <a:gd name="connsiteY25" fmla="*/ 852884 h 4204356"/>
              <a:gd name="connsiteX26" fmla="*/ 0 w 3542141"/>
              <a:gd name="connsiteY26" fmla="*/ 0 h 4204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542141" h="4204356" extrusionOk="0">
                <a:moveTo>
                  <a:pt x="0" y="0"/>
                </a:moveTo>
                <a:cubicBezTo>
                  <a:pt x="271150" y="-19474"/>
                  <a:pt x="462309" y="10971"/>
                  <a:pt x="661200" y="0"/>
                </a:cubicBezTo>
                <a:cubicBezTo>
                  <a:pt x="860091" y="-10971"/>
                  <a:pt x="1035996" y="19032"/>
                  <a:pt x="1251556" y="0"/>
                </a:cubicBezTo>
                <a:cubicBezTo>
                  <a:pt x="1467116" y="-19032"/>
                  <a:pt x="1650485" y="-9295"/>
                  <a:pt x="1806492" y="0"/>
                </a:cubicBezTo>
                <a:cubicBezTo>
                  <a:pt x="1962499" y="9295"/>
                  <a:pt x="2117100" y="13680"/>
                  <a:pt x="2396849" y="0"/>
                </a:cubicBezTo>
                <a:cubicBezTo>
                  <a:pt x="2676598" y="-13680"/>
                  <a:pt x="2826853" y="6776"/>
                  <a:pt x="2951784" y="0"/>
                </a:cubicBezTo>
                <a:cubicBezTo>
                  <a:pt x="3076716" y="-6776"/>
                  <a:pt x="3323414" y="-21274"/>
                  <a:pt x="3542141" y="0"/>
                </a:cubicBezTo>
                <a:cubicBezTo>
                  <a:pt x="3556739" y="228396"/>
                  <a:pt x="3529197" y="512337"/>
                  <a:pt x="3542141" y="684709"/>
                </a:cubicBezTo>
                <a:cubicBezTo>
                  <a:pt x="3555085" y="857081"/>
                  <a:pt x="3527790" y="1057329"/>
                  <a:pt x="3542141" y="1201245"/>
                </a:cubicBezTo>
                <a:cubicBezTo>
                  <a:pt x="3556492" y="1345161"/>
                  <a:pt x="3554146" y="1647534"/>
                  <a:pt x="3542141" y="1759823"/>
                </a:cubicBezTo>
                <a:cubicBezTo>
                  <a:pt x="3530136" y="1872112"/>
                  <a:pt x="3535166" y="2045790"/>
                  <a:pt x="3542141" y="2276358"/>
                </a:cubicBezTo>
                <a:cubicBezTo>
                  <a:pt x="3549116" y="2506926"/>
                  <a:pt x="3540284" y="2666431"/>
                  <a:pt x="3542141" y="2792894"/>
                </a:cubicBezTo>
                <a:cubicBezTo>
                  <a:pt x="3543998" y="2919357"/>
                  <a:pt x="3508573" y="3139323"/>
                  <a:pt x="3542141" y="3477603"/>
                </a:cubicBezTo>
                <a:cubicBezTo>
                  <a:pt x="3575709" y="3815883"/>
                  <a:pt x="3506866" y="3878208"/>
                  <a:pt x="3542141" y="4204356"/>
                </a:cubicBezTo>
                <a:cubicBezTo>
                  <a:pt x="3357283" y="4204319"/>
                  <a:pt x="3201924" y="4184192"/>
                  <a:pt x="2880941" y="4204356"/>
                </a:cubicBezTo>
                <a:cubicBezTo>
                  <a:pt x="2559958" y="4224520"/>
                  <a:pt x="2499636" y="4183852"/>
                  <a:pt x="2290585" y="4204356"/>
                </a:cubicBezTo>
                <a:cubicBezTo>
                  <a:pt x="2081534" y="4224860"/>
                  <a:pt x="1874981" y="4215759"/>
                  <a:pt x="1735649" y="4204356"/>
                </a:cubicBezTo>
                <a:cubicBezTo>
                  <a:pt x="1596317" y="4192953"/>
                  <a:pt x="1473962" y="4203954"/>
                  <a:pt x="1251556" y="4204356"/>
                </a:cubicBezTo>
                <a:cubicBezTo>
                  <a:pt x="1029150" y="4204758"/>
                  <a:pt x="819345" y="4183820"/>
                  <a:pt x="661200" y="4204356"/>
                </a:cubicBezTo>
                <a:cubicBezTo>
                  <a:pt x="503055" y="4224892"/>
                  <a:pt x="167230" y="4197981"/>
                  <a:pt x="0" y="4204356"/>
                </a:cubicBezTo>
                <a:cubicBezTo>
                  <a:pt x="-16971" y="4049931"/>
                  <a:pt x="2979" y="3873166"/>
                  <a:pt x="0" y="3687821"/>
                </a:cubicBezTo>
                <a:cubicBezTo>
                  <a:pt x="-2979" y="3502476"/>
                  <a:pt x="5996" y="3282926"/>
                  <a:pt x="0" y="3171286"/>
                </a:cubicBezTo>
                <a:cubicBezTo>
                  <a:pt x="-5996" y="3059647"/>
                  <a:pt x="26654" y="2647710"/>
                  <a:pt x="0" y="2486576"/>
                </a:cubicBezTo>
                <a:cubicBezTo>
                  <a:pt x="-26654" y="2325442"/>
                  <a:pt x="23169" y="2098286"/>
                  <a:pt x="0" y="1927998"/>
                </a:cubicBezTo>
                <a:cubicBezTo>
                  <a:pt x="-23169" y="1757710"/>
                  <a:pt x="-4528" y="1638498"/>
                  <a:pt x="0" y="1369419"/>
                </a:cubicBezTo>
                <a:cubicBezTo>
                  <a:pt x="4528" y="1100340"/>
                  <a:pt x="-76" y="966199"/>
                  <a:pt x="0" y="852884"/>
                </a:cubicBezTo>
                <a:cubicBezTo>
                  <a:pt x="76" y="739569"/>
                  <a:pt x="-23328" y="396317"/>
                  <a:pt x="0" y="0"/>
                </a:cubicBezTo>
                <a:close/>
              </a:path>
            </a:pathLst>
          </a:custGeom>
          <a:noFill/>
          <a:ln w="38100">
            <a:solidFill>
              <a:schemeClr val="tx1">
                <a:lumMod val="65000"/>
                <a:lumOff val="35000"/>
              </a:schemeClr>
            </a:solidFill>
            <a:prstDash val="dash"/>
            <a:extLst>
              <a:ext uri="{C807C97D-BFC1-408E-A445-0C87EB9F89A2}">
                <ask:lineSketchStyleProps xmlns:ask="http://schemas.microsoft.com/office/drawing/2018/sketchyshapes" sd="3507143784">
                  <a:prstGeom prst="rect">
                    <a:avLst/>
                  </a:prstGeom>
                  <ask:type>
                    <ask:lineSketchFreehand/>
                  </ask:type>
                </ask:lineSketchStyleProps>
              </a:ext>
            </a:extLst>
          </a:ln>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kumimoji="1" lang="en-US" altLang="zh-CN" dirty="0"/>
              <a:t>MLP</a:t>
            </a:r>
            <a:r>
              <a:rPr kumimoji="1" lang="zh-CN" altLang="en-US" dirty="0"/>
              <a:t>是结构最简单的，在本实验的三个模型中，同时训练也是最快的，不容易过拟合。我对于</a:t>
            </a:r>
            <a:r>
              <a:rPr kumimoji="1" lang="en-US" altLang="zh-CN" dirty="0"/>
              <a:t>MLP</a:t>
            </a:r>
            <a:r>
              <a:rPr kumimoji="1" lang="zh-CN" altLang="en-US" dirty="0"/>
              <a:t>的理解是其不会记住特征，但是却一次性充分利用了所有的信息，不足的是，结构的过于简单导致了断章取义的现象。从结构和实验结果来看，</a:t>
            </a:r>
            <a:r>
              <a:rPr kumimoji="1" lang="en-US" altLang="zh-CN" dirty="0"/>
              <a:t>MLP</a:t>
            </a:r>
            <a:r>
              <a:rPr kumimoji="1" lang="zh-CN" altLang="en-US" dirty="0"/>
              <a:t>是一个很好的方法和思想。</a:t>
            </a:r>
            <a:endParaRPr kumimoji="1" lang="en-US" altLang="zh-CN" dirty="0"/>
          </a:p>
          <a:p>
            <a:pPr>
              <a:lnSpc>
                <a:spcPct val="150000"/>
              </a:lnSpc>
            </a:pPr>
            <a:endParaRPr kumimoji="1" lang="zh-CN" altLang="en-US" dirty="0"/>
          </a:p>
        </p:txBody>
      </p:sp>
      <p:sp>
        <p:nvSpPr>
          <p:cNvPr id="8" name="文本框 7">
            <a:extLst>
              <a:ext uri="{FF2B5EF4-FFF2-40B4-BE49-F238E27FC236}">
                <a16:creationId xmlns:a16="http://schemas.microsoft.com/office/drawing/2014/main" id="{0A1865B9-752B-444D-8964-0587206E758D}"/>
              </a:ext>
            </a:extLst>
          </p:cNvPr>
          <p:cNvSpPr txBox="1"/>
          <p:nvPr/>
        </p:nvSpPr>
        <p:spPr>
          <a:xfrm>
            <a:off x="1742717" y="1121229"/>
            <a:ext cx="1027845" cy="646331"/>
          </a:xfrm>
          <a:prstGeom prst="rect">
            <a:avLst/>
          </a:prstGeom>
          <a:noFill/>
        </p:spPr>
        <p:txBody>
          <a:bodyPr wrap="none" rtlCol="0">
            <a:spAutoFit/>
          </a:bodyPr>
          <a:lstStyle/>
          <a:p>
            <a:r>
              <a:rPr kumimoji="1" lang="en-US" altLang="zh-CN" sz="3600" dirty="0"/>
              <a:t>CNN</a:t>
            </a:r>
            <a:endParaRPr kumimoji="1" lang="zh-CN" altLang="en-US" sz="3600" dirty="0"/>
          </a:p>
        </p:txBody>
      </p:sp>
      <p:sp>
        <p:nvSpPr>
          <p:cNvPr id="9" name="文本框 8">
            <a:extLst>
              <a:ext uri="{FF2B5EF4-FFF2-40B4-BE49-F238E27FC236}">
                <a16:creationId xmlns:a16="http://schemas.microsoft.com/office/drawing/2014/main" id="{7281BF59-C9DF-6E46-B4E2-BA8F63604EF6}"/>
              </a:ext>
            </a:extLst>
          </p:cNvPr>
          <p:cNvSpPr txBox="1"/>
          <p:nvPr/>
        </p:nvSpPr>
        <p:spPr>
          <a:xfrm>
            <a:off x="5582077" y="1121228"/>
            <a:ext cx="1031051" cy="646331"/>
          </a:xfrm>
          <a:prstGeom prst="rect">
            <a:avLst/>
          </a:prstGeom>
          <a:noFill/>
        </p:spPr>
        <p:txBody>
          <a:bodyPr wrap="none" rtlCol="0">
            <a:spAutoFit/>
          </a:bodyPr>
          <a:lstStyle/>
          <a:p>
            <a:r>
              <a:rPr kumimoji="1" lang="en-US" altLang="zh-CN" sz="3600" dirty="0"/>
              <a:t>RNN</a:t>
            </a:r>
            <a:endParaRPr kumimoji="1" lang="zh-CN" altLang="en-US" sz="3600" dirty="0"/>
          </a:p>
        </p:txBody>
      </p:sp>
      <p:sp>
        <p:nvSpPr>
          <p:cNvPr id="10" name="文本框 7">
            <a:extLst>
              <a:ext uri="{FF2B5EF4-FFF2-40B4-BE49-F238E27FC236}">
                <a16:creationId xmlns:a16="http://schemas.microsoft.com/office/drawing/2014/main" id="{0A1865B9-752B-444D-8964-0587206E758D}"/>
              </a:ext>
            </a:extLst>
          </p:cNvPr>
          <p:cNvSpPr txBox="1"/>
          <p:nvPr/>
        </p:nvSpPr>
        <p:spPr>
          <a:xfrm>
            <a:off x="9468277" y="1121227"/>
            <a:ext cx="1011815" cy="646331"/>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en-US" altLang="zh-CN" sz="3600" dirty="0"/>
              <a:t>MLP</a:t>
            </a:r>
            <a:endParaRPr kumimoji="1" lang="zh-CN" altLang="en-US" sz="3600" dirty="0"/>
          </a:p>
        </p:txBody>
      </p:sp>
    </p:spTree>
    <p:extLst>
      <p:ext uri="{BB962C8B-B14F-4D97-AF65-F5344CB8AC3E}">
        <p14:creationId xmlns:p14="http://schemas.microsoft.com/office/powerpoint/2010/main" val="37331595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89BD1B-9B3A-6E43-ACD2-60445029F20C}"/>
              </a:ext>
            </a:extLst>
          </p:cNvPr>
          <p:cNvSpPr>
            <a:spLocks noGrp="1"/>
          </p:cNvSpPr>
          <p:nvPr>
            <p:ph type="ctrTitle"/>
          </p:nvPr>
        </p:nvSpPr>
        <p:spPr>
          <a:xfrm>
            <a:off x="838200" y="410030"/>
            <a:ext cx="8520332" cy="1765482"/>
          </a:xfrm>
        </p:spPr>
        <p:txBody>
          <a:bodyPr>
            <a:normAutofit/>
          </a:bodyPr>
          <a:lstStyle/>
          <a:p>
            <a:r>
              <a:rPr kumimoji="1" lang="zh-CN" altLang="en-US" sz="4400" dirty="0"/>
              <a:t>实验背景：</a:t>
            </a:r>
          </a:p>
        </p:txBody>
      </p:sp>
      <p:sp>
        <p:nvSpPr>
          <p:cNvPr id="3" name="副标题 2">
            <a:extLst>
              <a:ext uri="{FF2B5EF4-FFF2-40B4-BE49-F238E27FC236}">
                <a16:creationId xmlns:a16="http://schemas.microsoft.com/office/drawing/2014/main" id="{438EEE84-EA78-2346-B5D5-40517331F2F9}"/>
              </a:ext>
            </a:extLst>
          </p:cNvPr>
          <p:cNvSpPr>
            <a:spLocks noGrp="1"/>
          </p:cNvSpPr>
          <p:nvPr>
            <p:ph type="subTitle" idx="1"/>
          </p:nvPr>
        </p:nvSpPr>
        <p:spPr>
          <a:xfrm>
            <a:off x="838200" y="2350813"/>
            <a:ext cx="8520332" cy="3603672"/>
          </a:xfrm>
        </p:spPr>
        <p:txBody>
          <a:bodyPr>
            <a:normAutofit/>
          </a:bodyPr>
          <a:lstStyle/>
          <a:p>
            <a:r>
              <a:rPr kumimoji="1" lang="zh-CN" altLang="en-US" sz="2700" dirty="0"/>
              <a:t>情感分析</a:t>
            </a:r>
            <a:r>
              <a:rPr kumimoji="1" lang="en-US" altLang="zh-CN" sz="2700" dirty="0"/>
              <a:t>(Sentiment</a:t>
            </a:r>
            <a:r>
              <a:rPr kumimoji="1" lang="zh-CN" altLang="en-US" sz="2700" dirty="0"/>
              <a:t> </a:t>
            </a:r>
            <a:r>
              <a:rPr kumimoji="1" lang="en-US" altLang="zh-CN" sz="2700" dirty="0"/>
              <a:t>Analysis)</a:t>
            </a:r>
            <a:r>
              <a:rPr kumimoji="1" lang="zh-CN" altLang="en-US" sz="2700" dirty="0"/>
              <a:t>是帮助用户快速获取、整理和分析相关评价信息，对带有情感色彩的主观性文本进行分析、处理、归纳和处理。</a:t>
            </a:r>
            <a:endParaRPr kumimoji="1" lang="en-US" altLang="zh-CN" sz="2700" dirty="0"/>
          </a:p>
          <a:p>
            <a:r>
              <a:rPr kumimoji="1" lang="zh-CN" altLang="en-US" sz="2700" dirty="0"/>
              <a:t>本实验聚集于文本主观倾向性分类，所研究的对象是文本的“主观因素”，即作者表达出来的主观倾向性，分类的结果是对于一个特定的文本要得到它是否支持某种观点的信息。这种倾向性情感文本分类任务又被称为情感分类</a:t>
            </a:r>
            <a:r>
              <a:rPr kumimoji="1" lang="en-US" altLang="zh-CN" sz="2700" dirty="0"/>
              <a:t>(Sentiment</a:t>
            </a:r>
            <a:r>
              <a:rPr kumimoji="1" lang="zh-CN" altLang="en-US" sz="2700" dirty="0"/>
              <a:t> </a:t>
            </a:r>
            <a:r>
              <a:rPr kumimoji="1" lang="en-US" altLang="zh-CN" sz="2700" dirty="0"/>
              <a:t>Classification)</a:t>
            </a:r>
            <a:endParaRPr kumimoji="1" lang="zh-CN" altLang="en-US" sz="2700" dirty="0"/>
          </a:p>
        </p:txBody>
      </p:sp>
      <p:sp>
        <p:nvSpPr>
          <p:cNvPr id="4" name="灯片编号占位符 3">
            <a:extLst>
              <a:ext uri="{FF2B5EF4-FFF2-40B4-BE49-F238E27FC236}">
                <a16:creationId xmlns:a16="http://schemas.microsoft.com/office/drawing/2014/main" id="{26F4E71F-939D-6E4F-A060-165C5860CB14}"/>
              </a:ext>
            </a:extLst>
          </p:cNvPr>
          <p:cNvSpPr>
            <a:spLocks noGrp="1"/>
          </p:cNvSpPr>
          <p:nvPr>
            <p:ph type="sldNum" sz="quarter" idx="12"/>
          </p:nvPr>
        </p:nvSpPr>
        <p:spPr>
          <a:xfrm>
            <a:off x="8610600" y="6323692"/>
            <a:ext cx="2743200" cy="365125"/>
          </a:xfrm>
        </p:spPr>
        <p:txBody>
          <a:bodyPr/>
          <a:lstStyle/>
          <a:p>
            <a:fld id="{32C7CECE-DE29-40DD-9057-B4251DD9339B}" type="slidenum">
              <a:rPr lang="zh-CN" altLang="en-US" smtClean="0"/>
              <a:pPr/>
              <a:t>2</a:t>
            </a:fld>
            <a:endParaRPr lang="zh-CN" altLang="en-US"/>
          </a:p>
        </p:txBody>
      </p:sp>
    </p:spTree>
    <p:extLst>
      <p:ext uri="{BB962C8B-B14F-4D97-AF65-F5344CB8AC3E}">
        <p14:creationId xmlns:p14="http://schemas.microsoft.com/office/powerpoint/2010/main" val="33184424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89BD1B-9B3A-6E43-ACD2-60445029F20C}"/>
              </a:ext>
            </a:extLst>
          </p:cNvPr>
          <p:cNvSpPr>
            <a:spLocks noGrp="1"/>
          </p:cNvSpPr>
          <p:nvPr>
            <p:ph type="ctrTitle"/>
          </p:nvPr>
        </p:nvSpPr>
        <p:spPr>
          <a:xfrm>
            <a:off x="838200" y="410030"/>
            <a:ext cx="8520332" cy="1765482"/>
          </a:xfrm>
        </p:spPr>
        <p:txBody>
          <a:bodyPr>
            <a:normAutofit/>
          </a:bodyPr>
          <a:lstStyle/>
          <a:p>
            <a:r>
              <a:rPr kumimoji="1" lang="zh-CN" altLang="en-US" sz="4400" dirty="0"/>
              <a:t>实验数据：</a:t>
            </a:r>
          </a:p>
        </p:txBody>
      </p:sp>
      <p:sp>
        <p:nvSpPr>
          <p:cNvPr id="3" name="副标题 2">
            <a:extLst>
              <a:ext uri="{FF2B5EF4-FFF2-40B4-BE49-F238E27FC236}">
                <a16:creationId xmlns:a16="http://schemas.microsoft.com/office/drawing/2014/main" id="{438EEE84-EA78-2346-B5D5-40517331F2F9}"/>
              </a:ext>
            </a:extLst>
          </p:cNvPr>
          <p:cNvSpPr>
            <a:spLocks noGrp="1"/>
          </p:cNvSpPr>
          <p:nvPr>
            <p:ph type="subTitle" idx="1"/>
          </p:nvPr>
        </p:nvSpPr>
        <p:spPr>
          <a:xfrm>
            <a:off x="838200" y="2350813"/>
            <a:ext cx="8520332" cy="3603672"/>
          </a:xfrm>
        </p:spPr>
        <p:txBody>
          <a:bodyPr>
            <a:normAutofit/>
          </a:bodyPr>
          <a:lstStyle/>
          <a:p>
            <a:r>
              <a:rPr kumimoji="1" lang="zh-CN" altLang="en-US" sz="2700" dirty="0"/>
              <a:t>实验数据来源于新浪社会频道收集的</a:t>
            </a:r>
            <a:r>
              <a:rPr kumimoji="1" lang="en-US" altLang="zh-CN" sz="2700" dirty="0"/>
              <a:t>4570</a:t>
            </a:r>
            <a:r>
              <a:rPr kumimoji="1" lang="zh-CN" altLang="en-US" sz="2700" dirty="0"/>
              <a:t>篇中文新闻文章。每条样本中包含了不同数量的用户的情感打分，共</a:t>
            </a:r>
            <a:r>
              <a:rPr kumimoji="1" lang="en-US" altLang="zh-CN" sz="2700" dirty="0"/>
              <a:t>8</a:t>
            </a:r>
            <a:r>
              <a:rPr kumimoji="1" lang="zh-CN" altLang="en-US" sz="2700" dirty="0"/>
              <a:t>种情感类别，每条样本至少含有</a:t>
            </a:r>
            <a:r>
              <a:rPr kumimoji="1" lang="en-US" altLang="zh-CN" sz="2700" dirty="0"/>
              <a:t>6</a:t>
            </a:r>
            <a:r>
              <a:rPr kumimoji="1" lang="zh-CN" altLang="en-US" sz="2700" dirty="0"/>
              <a:t>个单词和</a:t>
            </a:r>
            <a:r>
              <a:rPr kumimoji="1" lang="en-US" altLang="zh-CN" sz="2700" dirty="0"/>
              <a:t>1</a:t>
            </a:r>
            <a:r>
              <a:rPr kumimoji="1" lang="zh-CN" altLang="en-US" sz="2700" dirty="0"/>
              <a:t>个用户评分。数据已通过中文分词处理，每行数据由时间戳，情感分布，文本三个部分组成，以</a:t>
            </a:r>
            <a:r>
              <a:rPr kumimoji="1" lang="en-US" altLang="zh-CN" sz="2700" dirty="0"/>
              <a:t>tab(\t)</a:t>
            </a:r>
            <a:r>
              <a:rPr kumimoji="1" lang="zh-CN" altLang="en-US" sz="2700" dirty="0"/>
              <a:t>分割。</a:t>
            </a:r>
            <a:endParaRPr kumimoji="1" lang="en-US" altLang="zh-CN" sz="2700" dirty="0"/>
          </a:p>
          <a:p>
            <a:r>
              <a:rPr kumimoji="1" lang="zh-CN" altLang="en-US" sz="2700" dirty="0"/>
              <a:t>使用</a:t>
            </a:r>
            <a:r>
              <a:rPr kumimoji="1" lang="en-US" altLang="zh-CN" sz="2700" dirty="0"/>
              <a:t>2012</a:t>
            </a:r>
            <a:r>
              <a:rPr kumimoji="1" lang="zh-CN" altLang="en-US" sz="2700" dirty="0"/>
              <a:t>年</a:t>
            </a:r>
            <a:r>
              <a:rPr kumimoji="1" lang="en-US" altLang="zh-CN" sz="2700" dirty="0"/>
              <a:t>1</a:t>
            </a:r>
            <a:r>
              <a:rPr kumimoji="1" lang="zh-CN" altLang="en-US" sz="2700" dirty="0"/>
              <a:t>月至</a:t>
            </a:r>
            <a:r>
              <a:rPr kumimoji="1" lang="en-US" altLang="zh-CN" sz="2700" dirty="0"/>
              <a:t>2</a:t>
            </a:r>
            <a:r>
              <a:rPr kumimoji="1" lang="zh-CN" altLang="en-US" sz="2700" dirty="0"/>
              <a:t>月发布的</a:t>
            </a:r>
            <a:r>
              <a:rPr kumimoji="1" lang="en-US" altLang="zh-CN" sz="2700" dirty="0"/>
              <a:t>2342</a:t>
            </a:r>
            <a:r>
              <a:rPr kumimoji="1" lang="zh-CN" altLang="en-US" sz="2700" dirty="0"/>
              <a:t>篇新闻文本构建训练集，使用</a:t>
            </a:r>
            <a:r>
              <a:rPr kumimoji="1" lang="en-US" altLang="zh-CN" sz="2700" dirty="0"/>
              <a:t>2012</a:t>
            </a:r>
            <a:r>
              <a:rPr kumimoji="1" lang="zh-CN" altLang="en-US" sz="2700" dirty="0"/>
              <a:t>年</a:t>
            </a:r>
            <a:r>
              <a:rPr kumimoji="1" lang="en-US" altLang="zh-CN" sz="2700" dirty="0"/>
              <a:t>3</a:t>
            </a:r>
            <a:r>
              <a:rPr kumimoji="1" lang="zh-CN" altLang="en-US" sz="2700" dirty="0"/>
              <a:t>月至</a:t>
            </a:r>
            <a:r>
              <a:rPr kumimoji="1" lang="en-US" altLang="zh-CN" sz="2700" dirty="0"/>
              <a:t>4</a:t>
            </a:r>
            <a:r>
              <a:rPr kumimoji="1" lang="zh-CN" altLang="en-US" sz="2700" dirty="0"/>
              <a:t>月发布的</a:t>
            </a:r>
            <a:r>
              <a:rPr kumimoji="1" lang="en-US" altLang="zh-CN" sz="2700" dirty="0"/>
              <a:t>2228</a:t>
            </a:r>
            <a:r>
              <a:rPr kumimoji="1" lang="zh-CN" altLang="en-US" sz="2700" dirty="0"/>
              <a:t>篇新闻文本构建测试集</a:t>
            </a:r>
          </a:p>
        </p:txBody>
      </p:sp>
      <p:sp>
        <p:nvSpPr>
          <p:cNvPr id="4" name="灯片编号占位符 3">
            <a:extLst>
              <a:ext uri="{FF2B5EF4-FFF2-40B4-BE49-F238E27FC236}">
                <a16:creationId xmlns:a16="http://schemas.microsoft.com/office/drawing/2014/main" id="{26F4E71F-939D-6E4F-A060-165C5860CB14}"/>
              </a:ext>
            </a:extLst>
          </p:cNvPr>
          <p:cNvSpPr>
            <a:spLocks noGrp="1"/>
          </p:cNvSpPr>
          <p:nvPr>
            <p:ph type="sldNum" sz="quarter" idx="12"/>
          </p:nvPr>
        </p:nvSpPr>
        <p:spPr>
          <a:xfrm>
            <a:off x="8610600" y="6323692"/>
            <a:ext cx="2743200" cy="365125"/>
          </a:xfrm>
        </p:spPr>
        <p:txBody>
          <a:bodyPr/>
          <a:lstStyle/>
          <a:p>
            <a:fld id="{32C7CECE-DE29-40DD-9057-B4251DD9339B}" type="slidenum">
              <a:rPr lang="zh-CN" altLang="en-US" smtClean="0"/>
              <a:pPr/>
              <a:t>3</a:t>
            </a:fld>
            <a:endParaRPr lang="zh-CN" altLang="en-US"/>
          </a:p>
        </p:txBody>
      </p:sp>
    </p:spTree>
    <p:extLst>
      <p:ext uri="{BB962C8B-B14F-4D97-AF65-F5344CB8AC3E}">
        <p14:creationId xmlns:p14="http://schemas.microsoft.com/office/powerpoint/2010/main" val="20290721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89BD1B-9B3A-6E43-ACD2-60445029F20C}"/>
              </a:ext>
            </a:extLst>
          </p:cNvPr>
          <p:cNvSpPr>
            <a:spLocks noGrp="1"/>
          </p:cNvSpPr>
          <p:nvPr>
            <p:ph type="ctrTitle"/>
          </p:nvPr>
        </p:nvSpPr>
        <p:spPr>
          <a:xfrm>
            <a:off x="838200" y="410030"/>
            <a:ext cx="8520332" cy="1765482"/>
          </a:xfrm>
        </p:spPr>
        <p:txBody>
          <a:bodyPr>
            <a:normAutofit/>
          </a:bodyPr>
          <a:lstStyle/>
          <a:p>
            <a:r>
              <a:rPr kumimoji="1" lang="zh-CN" altLang="en-US" sz="4400" dirty="0"/>
              <a:t>实验摘要：</a:t>
            </a:r>
          </a:p>
        </p:txBody>
      </p:sp>
      <p:sp>
        <p:nvSpPr>
          <p:cNvPr id="3" name="副标题 2">
            <a:extLst>
              <a:ext uri="{FF2B5EF4-FFF2-40B4-BE49-F238E27FC236}">
                <a16:creationId xmlns:a16="http://schemas.microsoft.com/office/drawing/2014/main" id="{438EEE84-EA78-2346-B5D5-40517331F2F9}"/>
              </a:ext>
            </a:extLst>
          </p:cNvPr>
          <p:cNvSpPr>
            <a:spLocks noGrp="1"/>
          </p:cNvSpPr>
          <p:nvPr>
            <p:ph type="subTitle" idx="1"/>
          </p:nvPr>
        </p:nvSpPr>
        <p:spPr>
          <a:xfrm>
            <a:off x="838200" y="2350813"/>
            <a:ext cx="8520332" cy="3603672"/>
          </a:xfrm>
        </p:spPr>
        <p:txBody>
          <a:bodyPr>
            <a:normAutofit/>
          </a:bodyPr>
          <a:lstStyle/>
          <a:p>
            <a:r>
              <a:rPr kumimoji="1" lang="zh-CN" altLang="en-US" sz="2700" dirty="0"/>
              <a:t>本次实验包含了</a:t>
            </a:r>
            <a:r>
              <a:rPr kumimoji="1" lang="en-US" altLang="zh-CN" sz="2700" dirty="0"/>
              <a:t>CNN</a:t>
            </a:r>
            <a:r>
              <a:rPr kumimoji="1" lang="zh-CN" altLang="en-US" sz="2700" dirty="0"/>
              <a:t>，</a:t>
            </a:r>
            <a:r>
              <a:rPr kumimoji="1" lang="en-US" altLang="zh-CN" sz="2700" dirty="0"/>
              <a:t>RNN</a:t>
            </a:r>
            <a:r>
              <a:rPr kumimoji="1" lang="zh-CN" altLang="en-US" sz="2700" dirty="0"/>
              <a:t>与</a:t>
            </a:r>
            <a:r>
              <a:rPr kumimoji="1" lang="en-US" altLang="zh-CN" sz="2700" dirty="0"/>
              <a:t>MLP</a:t>
            </a:r>
            <a:r>
              <a:rPr kumimoji="1" lang="zh-CN" altLang="en-US" sz="2700" dirty="0"/>
              <a:t>的多种模型基于</a:t>
            </a:r>
            <a:r>
              <a:rPr kumimoji="1" lang="en-US" altLang="zh-CN" sz="2700" dirty="0" err="1"/>
              <a:t>PyTorch</a:t>
            </a:r>
            <a:r>
              <a:rPr kumimoji="1" lang="zh-CN" altLang="en-US" sz="2700" dirty="0"/>
              <a:t>所实现的</a:t>
            </a:r>
            <a:r>
              <a:rPr kumimoji="1" lang="en-US" altLang="zh-CN" sz="2700" dirty="0"/>
              <a:t>Baseline</a:t>
            </a:r>
            <a:r>
              <a:rPr kumimoji="1" lang="zh-CN" altLang="en-US" sz="2700" dirty="0"/>
              <a:t>，使用</a:t>
            </a:r>
            <a:r>
              <a:rPr kumimoji="1" lang="en-US" altLang="zh-CN" sz="2700" dirty="0" err="1"/>
              <a:t>Tensorboard</a:t>
            </a:r>
            <a:r>
              <a:rPr kumimoji="1" lang="zh-CN" altLang="en-US" sz="2700" dirty="0"/>
              <a:t>进行可视化分析。</a:t>
            </a:r>
            <a:endParaRPr kumimoji="1" lang="en-US" altLang="zh-CN" sz="2700" dirty="0"/>
          </a:p>
          <a:p>
            <a:r>
              <a:rPr kumimoji="1" lang="zh-CN" altLang="en-US" sz="2700" dirty="0"/>
              <a:t>因为硬件的限制，加之数据集不是那么优秀，实验未能取得最好的结果，下面将会具体阐述。</a:t>
            </a:r>
          </a:p>
        </p:txBody>
      </p:sp>
      <p:sp>
        <p:nvSpPr>
          <p:cNvPr id="4" name="灯片编号占位符 3">
            <a:extLst>
              <a:ext uri="{FF2B5EF4-FFF2-40B4-BE49-F238E27FC236}">
                <a16:creationId xmlns:a16="http://schemas.microsoft.com/office/drawing/2014/main" id="{26F4E71F-939D-6E4F-A060-165C5860CB14}"/>
              </a:ext>
            </a:extLst>
          </p:cNvPr>
          <p:cNvSpPr>
            <a:spLocks noGrp="1"/>
          </p:cNvSpPr>
          <p:nvPr>
            <p:ph type="sldNum" sz="quarter" idx="12"/>
          </p:nvPr>
        </p:nvSpPr>
        <p:spPr>
          <a:xfrm>
            <a:off x="8610600" y="6323692"/>
            <a:ext cx="2743200" cy="365125"/>
          </a:xfrm>
        </p:spPr>
        <p:txBody>
          <a:bodyPr/>
          <a:lstStyle/>
          <a:p>
            <a:fld id="{32C7CECE-DE29-40DD-9057-B4251DD9339B}" type="slidenum">
              <a:rPr lang="zh-CN" altLang="en-US" smtClean="0"/>
              <a:pPr/>
              <a:t>4</a:t>
            </a:fld>
            <a:endParaRPr lang="zh-CN" altLang="en-US"/>
          </a:p>
        </p:txBody>
      </p:sp>
    </p:spTree>
    <p:extLst>
      <p:ext uri="{BB962C8B-B14F-4D97-AF65-F5344CB8AC3E}">
        <p14:creationId xmlns:p14="http://schemas.microsoft.com/office/powerpoint/2010/main" val="15408880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9264BF-8CDD-4146-A35C-EA9BEEBA8321}"/>
              </a:ext>
            </a:extLst>
          </p:cNvPr>
          <p:cNvSpPr>
            <a:spLocks noGrp="1"/>
          </p:cNvSpPr>
          <p:nvPr>
            <p:ph type="ctrTitle"/>
          </p:nvPr>
        </p:nvSpPr>
        <p:spPr/>
        <p:txBody>
          <a:bodyPr/>
          <a:lstStyle/>
          <a:p>
            <a:r>
              <a:rPr kumimoji="1" lang="zh-CN" altLang="en-US" dirty="0"/>
              <a:t>实验说明</a:t>
            </a:r>
            <a:r>
              <a:rPr kumimoji="1" lang="en-US" altLang="zh-CN" dirty="0"/>
              <a:t>&amp;</a:t>
            </a:r>
            <a:r>
              <a:rPr kumimoji="1" lang="zh-CN" altLang="en-US" dirty="0"/>
              <a:t>如何运行本实验</a:t>
            </a:r>
          </a:p>
        </p:txBody>
      </p:sp>
      <p:sp>
        <p:nvSpPr>
          <p:cNvPr id="3" name="灯片编号占位符 2">
            <a:extLst>
              <a:ext uri="{FF2B5EF4-FFF2-40B4-BE49-F238E27FC236}">
                <a16:creationId xmlns:a16="http://schemas.microsoft.com/office/drawing/2014/main" id="{7A340FC7-E9A4-9948-AA7F-8F9A14AAE93B}"/>
              </a:ext>
            </a:extLst>
          </p:cNvPr>
          <p:cNvSpPr>
            <a:spLocks noGrp="1"/>
          </p:cNvSpPr>
          <p:nvPr>
            <p:ph type="sldNum" sz="quarter" idx="12"/>
          </p:nvPr>
        </p:nvSpPr>
        <p:spPr/>
        <p:txBody>
          <a:bodyPr/>
          <a:lstStyle/>
          <a:p>
            <a:fld id="{32C7CECE-DE29-40DD-9057-B4251DD9339B}" type="slidenum">
              <a:rPr lang="zh-CN" altLang="en-US" smtClean="0"/>
              <a:t>5</a:t>
            </a:fld>
            <a:endParaRPr lang="zh-CN" altLang="en-US"/>
          </a:p>
        </p:txBody>
      </p:sp>
      <p:sp>
        <p:nvSpPr>
          <p:cNvPr id="5" name="文本占位符 4">
            <a:extLst>
              <a:ext uri="{FF2B5EF4-FFF2-40B4-BE49-F238E27FC236}">
                <a16:creationId xmlns:a16="http://schemas.microsoft.com/office/drawing/2014/main" id="{D74449AE-F557-EB43-BF62-8869AFFE11CE}"/>
              </a:ext>
            </a:extLst>
          </p:cNvPr>
          <p:cNvSpPr>
            <a:spLocks noGrp="1"/>
          </p:cNvSpPr>
          <p:nvPr>
            <p:ph type="body" sz="quarter" idx="14"/>
          </p:nvPr>
        </p:nvSpPr>
        <p:spPr>
          <a:xfrm>
            <a:off x="838200" y="1279928"/>
            <a:ext cx="9655175" cy="5076422"/>
          </a:xfrm>
        </p:spPr>
        <p:txBody>
          <a:bodyPr>
            <a:normAutofit/>
          </a:bodyPr>
          <a:lstStyle/>
          <a:p>
            <a:r>
              <a:rPr kumimoji="1" lang="zh-CN" altLang="en-US" dirty="0"/>
              <a:t>项目代码地址：</a:t>
            </a:r>
            <a:r>
              <a:rPr lang="de-DE" altLang="zh-CN" dirty="0">
                <a:hlinkClick r:id="rId2"/>
              </a:rPr>
              <a:t> https://github.com/mrxgavin/Sinanews_SentimentClassification</a:t>
            </a:r>
            <a:endParaRPr lang="de-DE" altLang="zh-CN" dirty="0"/>
          </a:p>
          <a:p>
            <a:r>
              <a:rPr kumimoji="1" lang="en-US" altLang="zh-CN" dirty="0"/>
              <a:t>code</a:t>
            </a:r>
            <a:r>
              <a:rPr kumimoji="1" lang="zh-CN" altLang="de-DE" dirty="0"/>
              <a:t>文件夹</a:t>
            </a:r>
            <a:r>
              <a:rPr kumimoji="1" lang="zh-CN" altLang="en-US" dirty="0"/>
              <a:t>存放代码，具体请参照</a:t>
            </a:r>
            <a:r>
              <a:rPr kumimoji="1" lang="en-US" altLang="zh-CN" dirty="0" err="1"/>
              <a:t>README.md</a:t>
            </a:r>
            <a:r>
              <a:rPr kumimoji="1" lang="zh-CN" altLang="en-US" dirty="0"/>
              <a:t> 文件</a:t>
            </a:r>
            <a:endParaRPr kumimoji="1" lang="en-US" altLang="zh-CN" dirty="0"/>
          </a:p>
          <a:p>
            <a:r>
              <a:rPr kumimoji="1" lang="zh-CN" altLang="en-US" dirty="0"/>
              <a:t>为了便于实验复现，</a:t>
            </a:r>
            <a:r>
              <a:rPr kumimoji="1" lang="en-US" altLang="zh-CN" dirty="0"/>
              <a:t>code</a:t>
            </a:r>
            <a:r>
              <a:rPr kumimoji="1" lang="zh-CN" altLang="en-US" dirty="0"/>
              <a:t>文件夹中，</a:t>
            </a:r>
            <a:r>
              <a:rPr kumimoji="1" lang="en-US" altLang="zh-CN" dirty="0"/>
              <a:t>configs</a:t>
            </a:r>
            <a:r>
              <a:rPr kumimoji="1" lang="zh-CN" altLang="en-US" dirty="0"/>
              <a:t>文件夹存放了模型配置文件，模型配置说明可以参考</a:t>
            </a:r>
            <a:r>
              <a:rPr kumimoji="1" lang="en-US" altLang="zh-CN" dirty="0"/>
              <a:t>./code/</a:t>
            </a:r>
            <a:r>
              <a:rPr kumimoji="1" lang="en-US" altLang="zh-CN" dirty="0" err="1"/>
              <a:t>config_description.md</a:t>
            </a:r>
            <a:r>
              <a:rPr kumimoji="1" lang="zh-CN" altLang="en-US" dirty="0"/>
              <a:t> 文件。输入</a:t>
            </a:r>
            <a:r>
              <a:rPr kumimoji="1" lang="en-US" altLang="zh-CN" dirty="0"/>
              <a:t>’python</a:t>
            </a:r>
            <a:r>
              <a:rPr kumimoji="1" lang="zh-CN" altLang="en-US" dirty="0"/>
              <a:t> </a:t>
            </a:r>
            <a:r>
              <a:rPr kumimoji="1" lang="en-US" altLang="zh-CN" dirty="0" err="1"/>
              <a:t>main.py</a:t>
            </a:r>
            <a:r>
              <a:rPr kumimoji="1" lang="zh-CN" altLang="en-US" dirty="0"/>
              <a:t> </a:t>
            </a:r>
            <a:r>
              <a:rPr kumimoji="1" lang="en-US" altLang="zh-CN" dirty="0"/>
              <a:t>--config</a:t>
            </a:r>
            <a:r>
              <a:rPr kumimoji="1" lang="zh-CN" altLang="en-US" dirty="0"/>
              <a:t> </a:t>
            </a:r>
            <a:r>
              <a:rPr kumimoji="1" lang="en-US" altLang="zh-CN" dirty="0"/>
              <a:t>[</a:t>
            </a:r>
            <a:r>
              <a:rPr kumimoji="1" lang="en-US" altLang="zh-CN" dirty="0" err="1"/>
              <a:t>config_path</a:t>
            </a:r>
            <a:r>
              <a:rPr kumimoji="1" lang="en-US" altLang="zh-CN" dirty="0"/>
              <a:t>]‘</a:t>
            </a:r>
            <a:r>
              <a:rPr kumimoji="1" lang="zh-CN" altLang="en-US" dirty="0"/>
              <a:t>即可按照指定配置文件进行训练。或者也可以运行</a:t>
            </a:r>
            <a:r>
              <a:rPr kumimoji="1" lang="en-US" altLang="zh-CN" dirty="0"/>
              <a:t>./code/</a:t>
            </a:r>
            <a:r>
              <a:rPr kumimoji="1" lang="en-US" altLang="zh-CN" dirty="0" err="1"/>
              <a:t>runall.sh</a:t>
            </a:r>
            <a:r>
              <a:rPr kumimoji="1" lang="zh-CN" altLang="en-US" dirty="0"/>
              <a:t> 文件</a:t>
            </a:r>
            <a:endParaRPr kumimoji="1" lang="en-US" altLang="zh-CN" dirty="0"/>
          </a:p>
          <a:p>
            <a:r>
              <a:rPr kumimoji="1" lang="en-US" altLang="zh-CN" dirty="0" err="1"/>
              <a:t>main.py</a:t>
            </a:r>
            <a:r>
              <a:rPr kumimoji="1" lang="en-US" altLang="zh-CN" dirty="0"/>
              <a:t>:</a:t>
            </a:r>
            <a:r>
              <a:rPr kumimoji="1" lang="zh-CN" altLang="en-US" dirty="0"/>
              <a:t> 程序的主入口，主要用来加载文件，调用数据集、模型和训练的接口，在流程中传递数据。</a:t>
            </a:r>
            <a:endParaRPr kumimoji="1" lang="en-US" altLang="zh-CN" dirty="0"/>
          </a:p>
          <a:p>
            <a:r>
              <a:rPr kumimoji="1" lang="en-US" altLang="zh-CN" dirty="0" err="1"/>
              <a:t>dataset.py</a:t>
            </a:r>
            <a:r>
              <a:rPr kumimoji="1" lang="en-US" altLang="zh-CN" dirty="0"/>
              <a:t>:</a:t>
            </a:r>
            <a:r>
              <a:rPr kumimoji="1" lang="zh-CN" altLang="en-US" dirty="0"/>
              <a:t> 加载数据集的接口，使用了</a:t>
            </a:r>
            <a:r>
              <a:rPr kumimoji="1" lang="en-US" altLang="zh-CN" dirty="0" err="1"/>
              <a:t>torchtext</a:t>
            </a:r>
            <a:r>
              <a:rPr kumimoji="1" lang="zh-CN" altLang="en-US" dirty="0"/>
              <a:t>将数据分成 </a:t>
            </a:r>
            <a:r>
              <a:rPr kumimoji="1" lang="en-US" altLang="zh-CN" dirty="0"/>
              <a:t>Index</a:t>
            </a:r>
            <a:r>
              <a:rPr kumimoji="1" lang="zh-CN" altLang="en-US" dirty="0"/>
              <a:t>、</a:t>
            </a:r>
            <a:r>
              <a:rPr kumimoji="1" lang="en-US" altLang="zh-CN" dirty="0"/>
              <a:t>Label</a:t>
            </a:r>
            <a:r>
              <a:rPr kumimoji="1" lang="zh-CN" altLang="en-US" dirty="0"/>
              <a:t>、</a:t>
            </a:r>
            <a:r>
              <a:rPr kumimoji="1" lang="en-US" altLang="zh-CN" dirty="0"/>
              <a:t>Text</a:t>
            </a:r>
            <a:r>
              <a:rPr kumimoji="1" lang="zh-CN" altLang="en-US" dirty="0"/>
              <a:t>三个 </a:t>
            </a:r>
            <a:r>
              <a:rPr kumimoji="1" lang="en-US" altLang="zh-CN" dirty="0"/>
              <a:t>Field</a:t>
            </a:r>
            <a:r>
              <a:rPr kumimoji="1" lang="zh-CN" altLang="en-US" dirty="0"/>
              <a:t>，通过其前后处理的接口将数据去字母和数字，将次数最多的</a:t>
            </a:r>
            <a:r>
              <a:rPr kumimoji="1" lang="en-US" altLang="zh-CN" dirty="0"/>
              <a:t>Label</a:t>
            </a:r>
            <a:r>
              <a:rPr kumimoji="1" lang="zh-CN" altLang="en-US" dirty="0"/>
              <a:t>作为最好的</a:t>
            </a:r>
            <a:r>
              <a:rPr kumimoji="1" lang="en-US" altLang="zh-CN" dirty="0"/>
              <a:t>Label</a:t>
            </a:r>
            <a:r>
              <a:rPr kumimoji="1" lang="zh-CN" altLang="en-US" dirty="0"/>
              <a:t>，还进行了混洗等操作。</a:t>
            </a:r>
            <a:endParaRPr kumimoji="1" lang="en-US" altLang="zh-CN" dirty="0"/>
          </a:p>
          <a:p>
            <a:r>
              <a:rPr kumimoji="1" lang="en-US" altLang="zh-CN" dirty="0" err="1"/>
              <a:t>model.py</a:t>
            </a:r>
            <a:r>
              <a:rPr kumimoji="1" lang="en-US" altLang="zh-CN" dirty="0"/>
              <a:t>:</a:t>
            </a:r>
            <a:r>
              <a:rPr kumimoji="1" lang="zh-CN" altLang="en-US" dirty="0"/>
              <a:t> 定义了模型结构，具体结构解释见后面内容。</a:t>
            </a:r>
            <a:endParaRPr kumimoji="1" lang="en-US" altLang="zh-CN" dirty="0"/>
          </a:p>
          <a:p>
            <a:r>
              <a:rPr kumimoji="1" lang="en-US" altLang="zh-CN" dirty="0" err="1"/>
              <a:t>trainer.py</a:t>
            </a:r>
            <a:r>
              <a:rPr kumimoji="1" lang="en-US" altLang="zh-CN" dirty="0"/>
              <a:t>:</a:t>
            </a:r>
            <a:r>
              <a:rPr kumimoji="1" lang="zh-CN" altLang="en-US" dirty="0"/>
              <a:t> 训练、测试，可视化。</a:t>
            </a:r>
            <a:endParaRPr kumimoji="1" lang="en-US" altLang="zh-CN" dirty="0"/>
          </a:p>
        </p:txBody>
      </p:sp>
    </p:spTree>
    <p:extLst>
      <p:ext uri="{BB962C8B-B14F-4D97-AF65-F5344CB8AC3E}">
        <p14:creationId xmlns:p14="http://schemas.microsoft.com/office/powerpoint/2010/main" val="2897746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55F3AEE6-9D22-BC48-AD95-034B9D3890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6003" y="996689"/>
            <a:ext cx="9709223" cy="4065170"/>
          </a:xfrm>
          <a:prstGeom prst="rect">
            <a:avLst/>
          </a:prstGeom>
        </p:spPr>
      </p:pic>
      <p:sp>
        <p:nvSpPr>
          <p:cNvPr id="2" name="标题 1">
            <a:extLst>
              <a:ext uri="{FF2B5EF4-FFF2-40B4-BE49-F238E27FC236}">
                <a16:creationId xmlns:a16="http://schemas.microsoft.com/office/drawing/2014/main" id="{4F5D3840-ABA4-0C4D-B293-7AE7EC41FCA9}"/>
              </a:ext>
            </a:extLst>
          </p:cNvPr>
          <p:cNvSpPr>
            <a:spLocks noGrp="1"/>
          </p:cNvSpPr>
          <p:nvPr>
            <p:ph type="ctrTitle"/>
          </p:nvPr>
        </p:nvSpPr>
        <p:spPr/>
        <p:txBody>
          <a:bodyPr/>
          <a:lstStyle/>
          <a:p>
            <a:r>
              <a:rPr kumimoji="1" lang="zh-CN" altLang="en-US" dirty="0"/>
              <a:t>模型网络结构</a:t>
            </a:r>
            <a:r>
              <a:rPr kumimoji="1" lang="en-US" altLang="zh-CN" dirty="0"/>
              <a:t>-CNN</a:t>
            </a:r>
            <a:endParaRPr kumimoji="1" lang="zh-CN" altLang="en-US" dirty="0"/>
          </a:p>
        </p:txBody>
      </p:sp>
      <p:sp>
        <p:nvSpPr>
          <p:cNvPr id="3" name="灯片编号占位符 2">
            <a:extLst>
              <a:ext uri="{FF2B5EF4-FFF2-40B4-BE49-F238E27FC236}">
                <a16:creationId xmlns:a16="http://schemas.microsoft.com/office/drawing/2014/main" id="{5ECFB797-D7A0-4D43-82BE-C8927D44172A}"/>
              </a:ext>
            </a:extLst>
          </p:cNvPr>
          <p:cNvSpPr>
            <a:spLocks noGrp="1"/>
          </p:cNvSpPr>
          <p:nvPr>
            <p:ph type="sldNum" sz="quarter" idx="12"/>
          </p:nvPr>
        </p:nvSpPr>
        <p:spPr/>
        <p:txBody>
          <a:bodyPr/>
          <a:lstStyle/>
          <a:p>
            <a:fld id="{32C7CECE-DE29-40DD-9057-B4251DD9339B}" type="slidenum">
              <a:rPr lang="zh-CN" altLang="en-US" smtClean="0"/>
              <a:t>6</a:t>
            </a:fld>
            <a:endParaRPr lang="zh-CN" altLang="en-US"/>
          </a:p>
        </p:txBody>
      </p:sp>
      <p:sp>
        <p:nvSpPr>
          <p:cNvPr id="7" name="文本框 6">
            <a:extLst>
              <a:ext uri="{FF2B5EF4-FFF2-40B4-BE49-F238E27FC236}">
                <a16:creationId xmlns:a16="http://schemas.microsoft.com/office/drawing/2014/main" id="{9EDDE2C9-556E-514D-A398-86DDF2029C68}"/>
              </a:ext>
            </a:extLst>
          </p:cNvPr>
          <p:cNvSpPr txBox="1"/>
          <p:nvPr/>
        </p:nvSpPr>
        <p:spPr>
          <a:xfrm>
            <a:off x="4390142" y="4463926"/>
            <a:ext cx="2040943" cy="369332"/>
          </a:xfrm>
          <a:prstGeom prst="rect">
            <a:avLst/>
          </a:prstGeom>
          <a:noFill/>
        </p:spPr>
        <p:txBody>
          <a:bodyPr wrap="none" rtlCol="0">
            <a:spAutoFit/>
          </a:bodyPr>
          <a:lstStyle/>
          <a:p>
            <a:r>
              <a:rPr kumimoji="1" lang="zh-CN" altLang="en-US" dirty="0"/>
              <a:t>图</a:t>
            </a:r>
            <a:r>
              <a:rPr kumimoji="1" lang="en-US" altLang="zh-CN" dirty="0"/>
              <a:t>1.</a:t>
            </a:r>
            <a:r>
              <a:rPr kumimoji="1" lang="zh-CN" altLang="en-US" dirty="0"/>
              <a:t> </a:t>
            </a:r>
            <a:r>
              <a:rPr kumimoji="1" lang="en-US" altLang="zh-CN" dirty="0"/>
              <a:t>CNN</a:t>
            </a:r>
            <a:r>
              <a:rPr kumimoji="1" lang="zh-CN" altLang="en-US" dirty="0"/>
              <a:t> 网络结构</a:t>
            </a:r>
          </a:p>
        </p:txBody>
      </p:sp>
      <p:sp>
        <p:nvSpPr>
          <p:cNvPr id="10" name="文本框 9">
            <a:extLst>
              <a:ext uri="{FF2B5EF4-FFF2-40B4-BE49-F238E27FC236}">
                <a16:creationId xmlns:a16="http://schemas.microsoft.com/office/drawing/2014/main" id="{5417AB58-E00C-1C42-BD32-EAD6032E9D30}"/>
              </a:ext>
            </a:extLst>
          </p:cNvPr>
          <p:cNvSpPr txBox="1"/>
          <p:nvPr/>
        </p:nvSpPr>
        <p:spPr>
          <a:xfrm>
            <a:off x="838200" y="5948399"/>
            <a:ext cx="11029173" cy="369332"/>
          </a:xfrm>
          <a:prstGeom prst="rect">
            <a:avLst/>
          </a:prstGeom>
          <a:noFill/>
        </p:spPr>
        <p:txBody>
          <a:bodyPr wrap="none" rtlCol="0">
            <a:spAutoFit/>
          </a:bodyPr>
          <a:lstStyle/>
          <a:p>
            <a:r>
              <a:rPr kumimoji="1" lang="en-US" altLang="zh-CN" dirty="0"/>
              <a:t>Reference</a:t>
            </a:r>
            <a:r>
              <a:rPr kumimoji="1" lang="zh-CN" altLang="en-US" dirty="0"/>
              <a:t>：</a:t>
            </a:r>
            <a:r>
              <a:rPr lang="de-DE" altLang="zh-CN" dirty="0"/>
              <a:t>Kim, Y., 2014. </a:t>
            </a:r>
            <a:r>
              <a:rPr lang="de-DE" altLang="zh-CN" dirty="0" err="1"/>
              <a:t>Convolutional</a:t>
            </a:r>
            <a:r>
              <a:rPr lang="de-DE" altLang="zh-CN" dirty="0"/>
              <a:t> </a:t>
            </a:r>
            <a:r>
              <a:rPr lang="de-DE" altLang="zh-CN" dirty="0" err="1"/>
              <a:t>neural</a:t>
            </a:r>
            <a:r>
              <a:rPr lang="de-DE" altLang="zh-CN" dirty="0"/>
              <a:t> </a:t>
            </a:r>
            <a:r>
              <a:rPr lang="de-DE" altLang="zh-CN" dirty="0" err="1"/>
              <a:t>networks</a:t>
            </a:r>
            <a:r>
              <a:rPr lang="de-DE" altLang="zh-CN" dirty="0"/>
              <a:t> </a:t>
            </a:r>
            <a:r>
              <a:rPr lang="de-DE" altLang="zh-CN" dirty="0" err="1"/>
              <a:t>for</a:t>
            </a:r>
            <a:r>
              <a:rPr lang="de-DE" altLang="zh-CN" dirty="0"/>
              <a:t> </a:t>
            </a:r>
            <a:r>
              <a:rPr lang="de-DE" altLang="zh-CN" dirty="0" err="1"/>
              <a:t>sentence</a:t>
            </a:r>
            <a:r>
              <a:rPr lang="de-DE" altLang="zh-CN" dirty="0"/>
              <a:t> </a:t>
            </a:r>
            <a:r>
              <a:rPr lang="de-DE" altLang="zh-CN" dirty="0" err="1"/>
              <a:t>classification</a:t>
            </a:r>
            <a:r>
              <a:rPr lang="de-DE" altLang="zh-CN" dirty="0"/>
              <a:t>. </a:t>
            </a:r>
            <a:r>
              <a:rPr lang="de-DE" altLang="zh-CN" i="1" dirty="0" err="1"/>
              <a:t>arXiv</a:t>
            </a:r>
            <a:r>
              <a:rPr lang="de-DE" altLang="zh-CN" i="1" dirty="0"/>
              <a:t> </a:t>
            </a:r>
            <a:r>
              <a:rPr lang="de-DE" altLang="zh-CN" i="1" dirty="0" err="1"/>
              <a:t>preprint</a:t>
            </a:r>
            <a:r>
              <a:rPr lang="de-DE" altLang="zh-CN" i="1" dirty="0"/>
              <a:t> arXiv:1408.5882</a:t>
            </a:r>
            <a:r>
              <a:rPr lang="de-DE" altLang="zh-CN" dirty="0"/>
              <a:t>.</a:t>
            </a:r>
            <a:endParaRPr kumimoji="1" lang="zh-CN" altLang="en-US" dirty="0"/>
          </a:p>
        </p:txBody>
      </p:sp>
      <p:sp>
        <p:nvSpPr>
          <p:cNvPr id="11" name="文本框 10">
            <a:extLst>
              <a:ext uri="{FF2B5EF4-FFF2-40B4-BE49-F238E27FC236}">
                <a16:creationId xmlns:a16="http://schemas.microsoft.com/office/drawing/2014/main" id="{C46AE155-3CE1-7049-8AFF-9F7DC7D77ABA}"/>
              </a:ext>
            </a:extLst>
          </p:cNvPr>
          <p:cNvSpPr txBox="1"/>
          <p:nvPr/>
        </p:nvSpPr>
        <p:spPr>
          <a:xfrm>
            <a:off x="838199" y="4871877"/>
            <a:ext cx="10689771" cy="1200329"/>
          </a:xfrm>
          <a:prstGeom prst="rect">
            <a:avLst/>
          </a:prstGeom>
          <a:noFill/>
        </p:spPr>
        <p:txBody>
          <a:bodyPr wrap="square" rtlCol="0">
            <a:spAutoFit/>
          </a:bodyPr>
          <a:lstStyle/>
          <a:p>
            <a:r>
              <a:rPr kumimoji="1" lang="zh-CN" altLang="en-US" dirty="0"/>
              <a:t>参考论文实现了代码，实现了论文中的：</a:t>
            </a:r>
            <a:r>
              <a:rPr kumimoji="1" lang="en-US" altLang="zh-CN" b="1" dirty="0"/>
              <a:t>A.CNN-rand</a:t>
            </a:r>
            <a:r>
              <a:rPr kumimoji="1" lang="en-US" altLang="zh-CN" dirty="0"/>
              <a:t>(All</a:t>
            </a:r>
            <a:r>
              <a:rPr kumimoji="1" lang="zh-CN" altLang="en-US" dirty="0"/>
              <a:t> </a:t>
            </a:r>
            <a:r>
              <a:rPr kumimoji="1" lang="en-US" altLang="zh-CN" dirty="0"/>
              <a:t>words</a:t>
            </a:r>
            <a:r>
              <a:rPr kumimoji="1" lang="zh-CN" altLang="en-US" dirty="0"/>
              <a:t> </a:t>
            </a:r>
            <a:r>
              <a:rPr kumimoji="1" lang="en-US" altLang="zh-CN" dirty="0"/>
              <a:t>are</a:t>
            </a:r>
            <a:r>
              <a:rPr kumimoji="1" lang="zh-CN" altLang="en-US" dirty="0"/>
              <a:t> </a:t>
            </a:r>
            <a:r>
              <a:rPr kumimoji="1" lang="en-US" altLang="zh-CN" dirty="0"/>
              <a:t>randomly</a:t>
            </a:r>
            <a:r>
              <a:rPr kumimoji="1" lang="zh-CN" altLang="en-US" dirty="0"/>
              <a:t> </a:t>
            </a:r>
            <a:r>
              <a:rPr kumimoji="1" lang="en-US" altLang="zh-CN" dirty="0"/>
              <a:t>initialized</a:t>
            </a:r>
            <a:r>
              <a:rPr kumimoji="1" lang="zh-CN" altLang="en-US" dirty="0"/>
              <a:t> </a:t>
            </a:r>
            <a:r>
              <a:rPr kumimoji="1" lang="en-US" altLang="zh-CN" dirty="0"/>
              <a:t>and</a:t>
            </a:r>
            <a:r>
              <a:rPr kumimoji="1" lang="zh-CN" altLang="en-US" dirty="0"/>
              <a:t> </a:t>
            </a:r>
            <a:r>
              <a:rPr kumimoji="1" lang="en-US" altLang="zh-CN" dirty="0"/>
              <a:t>then</a:t>
            </a:r>
            <a:r>
              <a:rPr kumimoji="1" lang="zh-CN" altLang="en-US" dirty="0"/>
              <a:t> </a:t>
            </a:r>
            <a:r>
              <a:rPr kumimoji="1" lang="en-US" altLang="zh-CN" dirty="0"/>
              <a:t>modified</a:t>
            </a:r>
            <a:r>
              <a:rPr kumimoji="1" lang="zh-CN" altLang="en-US" dirty="0"/>
              <a:t> </a:t>
            </a:r>
            <a:r>
              <a:rPr kumimoji="1" lang="en-US" altLang="zh-CN" dirty="0"/>
              <a:t>during</a:t>
            </a:r>
            <a:r>
              <a:rPr kumimoji="1" lang="zh-CN" altLang="en-US" dirty="0"/>
              <a:t> </a:t>
            </a:r>
            <a:r>
              <a:rPr kumimoji="1" lang="en-US" altLang="zh-CN" dirty="0" err="1"/>
              <a:t>traing</a:t>
            </a:r>
            <a:r>
              <a:rPr kumimoji="1" lang="en-US" altLang="zh-CN" dirty="0"/>
              <a:t>)</a:t>
            </a:r>
            <a:r>
              <a:rPr kumimoji="1" lang="zh-CN" altLang="en-US" dirty="0"/>
              <a:t>；</a:t>
            </a:r>
            <a:r>
              <a:rPr kumimoji="1" lang="en-US" altLang="zh-CN" b="1" dirty="0"/>
              <a:t>B.CNN-static</a:t>
            </a:r>
            <a:r>
              <a:rPr kumimoji="1" lang="en-US" altLang="zh-CN" dirty="0"/>
              <a:t>(Use</a:t>
            </a:r>
            <a:r>
              <a:rPr kumimoji="1" lang="zh-CN" altLang="en-US" dirty="0"/>
              <a:t> </a:t>
            </a:r>
            <a:r>
              <a:rPr kumimoji="1" lang="en-US" altLang="zh-CN" dirty="0"/>
              <a:t>pre-</a:t>
            </a:r>
            <a:r>
              <a:rPr kumimoji="1" lang="en-US" altLang="zh-CN" dirty="0" err="1"/>
              <a:t>traind</a:t>
            </a:r>
            <a:r>
              <a:rPr kumimoji="1" lang="zh-CN" altLang="en-US" dirty="0"/>
              <a:t> </a:t>
            </a:r>
            <a:r>
              <a:rPr kumimoji="1" lang="en-US" altLang="zh-CN" dirty="0"/>
              <a:t>vectors</a:t>
            </a:r>
            <a:r>
              <a:rPr kumimoji="1" lang="zh-CN" altLang="en-US" dirty="0"/>
              <a:t> </a:t>
            </a:r>
            <a:r>
              <a:rPr kumimoji="1" lang="en-US" altLang="zh-CN" dirty="0"/>
              <a:t>from</a:t>
            </a:r>
            <a:r>
              <a:rPr kumimoji="1" lang="zh-CN" altLang="en-US" dirty="0"/>
              <a:t> </a:t>
            </a:r>
            <a:r>
              <a:rPr kumimoji="1" lang="en-US" altLang="zh-CN" dirty="0"/>
              <a:t>word2vec,</a:t>
            </a:r>
            <a:r>
              <a:rPr kumimoji="1" lang="zh-CN" altLang="en-US" dirty="0"/>
              <a:t> </a:t>
            </a:r>
            <a:r>
              <a:rPr kumimoji="1" lang="en-US" altLang="zh-CN" dirty="0"/>
              <a:t>all</a:t>
            </a:r>
            <a:r>
              <a:rPr kumimoji="1" lang="zh-CN" altLang="en-US" dirty="0"/>
              <a:t> </a:t>
            </a:r>
            <a:r>
              <a:rPr kumimoji="1" lang="en-US" altLang="zh-CN" dirty="0"/>
              <a:t>words</a:t>
            </a:r>
            <a:r>
              <a:rPr kumimoji="1" lang="zh-CN" altLang="en-US" dirty="0"/>
              <a:t> </a:t>
            </a:r>
            <a:r>
              <a:rPr kumimoji="1" lang="en-US" altLang="zh-CN" dirty="0"/>
              <a:t>are</a:t>
            </a:r>
            <a:r>
              <a:rPr kumimoji="1" lang="zh-CN" altLang="en-US" dirty="0"/>
              <a:t> </a:t>
            </a:r>
            <a:r>
              <a:rPr kumimoji="1" lang="en-US" altLang="zh-CN" dirty="0"/>
              <a:t>kept</a:t>
            </a:r>
            <a:r>
              <a:rPr kumimoji="1" lang="zh-CN" altLang="en-US" dirty="0"/>
              <a:t> </a:t>
            </a:r>
            <a:r>
              <a:rPr kumimoji="1" lang="en-US" altLang="zh-CN" dirty="0"/>
              <a:t>static</a:t>
            </a:r>
            <a:r>
              <a:rPr kumimoji="1" lang="zh-CN" altLang="en-US" dirty="0"/>
              <a:t> </a:t>
            </a:r>
            <a:r>
              <a:rPr kumimoji="1" lang="en-US" altLang="zh-CN" dirty="0"/>
              <a:t>and</a:t>
            </a:r>
            <a:r>
              <a:rPr kumimoji="1" lang="zh-CN" altLang="en-US" dirty="0"/>
              <a:t> </a:t>
            </a:r>
            <a:r>
              <a:rPr kumimoji="1" lang="en-US" altLang="zh-CN" dirty="0"/>
              <a:t>only</a:t>
            </a:r>
            <a:r>
              <a:rPr kumimoji="1" lang="zh-CN" altLang="en-US" dirty="0"/>
              <a:t> </a:t>
            </a:r>
            <a:r>
              <a:rPr kumimoji="1" lang="en-US" altLang="zh-CN" dirty="0"/>
              <a:t>the</a:t>
            </a:r>
            <a:r>
              <a:rPr kumimoji="1" lang="zh-CN" altLang="en-US" dirty="0"/>
              <a:t> </a:t>
            </a:r>
            <a:r>
              <a:rPr kumimoji="1" lang="en-US" altLang="zh-CN" dirty="0"/>
              <a:t>other</a:t>
            </a:r>
            <a:r>
              <a:rPr kumimoji="1" lang="zh-CN" altLang="en-US" dirty="0"/>
              <a:t> </a:t>
            </a:r>
            <a:r>
              <a:rPr kumimoji="1" lang="en-US" altLang="zh-CN" dirty="0"/>
              <a:t>parameters</a:t>
            </a:r>
            <a:r>
              <a:rPr kumimoji="1" lang="zh-CN" altLang="en-US" dirty="0"/>
              <a:t> </a:t>
            </a:r>
            <a:r>
              <a:rPr kumimoji="1" lang="en-US" altLang="zh-CN" dirty="0"/>
              <a:t>of</a:t>
            </a:r>
            <a:r>
              <a:rPr kumimoji="1" lang="zh-CN" altLang="en-US" dirty="0"/>
              <a:t> </a:t>
            </a:r>
            <a:r>
              <a:rPr kumimoji="1" lang="en-US" altLang="zh-CN" dirty="0"/>
              <a:t>the</a:t>
            </a:r>
            <a:r>
              <a:rPr kumimoji="1" lang="zh-CN" altLang="en-US" dirty="0"/>
              <a:t> </a:t>
            </a:r>
            <a:r>
              <a:rPr kumimoji="1" lang="en-US" altLang="zh-CN" dirty="0"/>
              <a:t>model</a:t>
            </a:r>
            <a:r>
              <a:rPr kumimoji="1" lang="zh-CN" altLang="en-US" dirty="0"/>
              <a:t> </a:t>
            </a:r>
            <a:r>
              <a:rPr kumimoji="1" lang="en-US" altLang="zh-CN" dirty="0"/>
              <a:t>are</a:t>
            </a:r>
            <a:r>
              <a:rPr kumimoji="1" lang="zh-CN" altLang="en-US" dirty="0"/>
              <a:t> </a:t>
            </a:r>
            <a:r>
              <a:rPr kumimoji="1" lang="en-US" altLang="zh-CN" dirty="0"/>
              <a:t>learned</a:t>
            </a:r>
            <a:r>
              <a:rPr kumimoji="1" lang="zh-CN" altLang="en-US" dirty="0"/>
              <a:t> </a:t>
            </a:r>
            <a:r>
              <a:rPr kumimoji="1" lang="en-US" altLang="zh-CN" dirty="0"/>
              <a:t>)</a:t>
            </a:r>
            <a:r>
              <a:rPr kumimoji="1" lang="zh-CN" altLang="en-US" dirty="0"/>
              <a:t>；</a:t>
            </a:r>
            <a:r>
              <a:rPr kumimoji="1" lang="en-US" altLang="zh-CN" b="1" dirty="0"/>
              <a:t>C.CNN-non-static</a:t>
            </a:r>
            <a:r>
              <a:rPr kumimoji="1" lang="en-US" altLang="zh-CN" dirty="0">
                <a:sym typeface="Wingdings" pitchFamily="2" charset="2"/>
              </a:rPr>
              <a:t>(The</a:t>
            </a:r>
            <a:r>
              <a:rPr kumimoji="1" lang="zh-CN" altLang="en-US" dirty="0">
                <a:sym typeface="Wingdings" pitchFamily="2" charset="2"/>
              </a:rPr>
              <a:t> </a:t>
            </a:r>
            <a:r>
              <a:rPr kumimoji="1" lang="en-US" altLang="zh-CN" dirty="0">
                <a:sym typeface="Wingdings" pitchFamily="2" charset="2"/>
              </a:rPr>
              <a:t>same</a:t>
            </a:r>
            <a:r>
              <a:rPr kumimoji="1" lang="zh-CN" altLang="en-US" dirty="0">
                <a:sym typeface="Wingdings" pitchFamily="2" charset="2"/>
              </a:rPr>
              <a:t> </a:t>
            </a:r>
            <a:r>
              <a:rPr kumimoji="1" lang="en-US" altLang="zh-CN" dirty="0">
                <a:sym typeface="Wingdings" pitchFamily="2" charset="2"/>
              </a:rPr>
              <a:t>as</a:t>
            </a:r>
            <a:r>
              <a:rPr kumimoji="1" lang="zh-CN" altLang="en-US" dirty="0">
                <a:sym typeface="Wingdings" pitchFamily="2" charset="2"/>
              </a:rPr>
              <a:t> </a:t>
            </a:r>
            <a:r>
              <a:rPr kumimoji="1" lang="en-US" altLang="zh-CN" dirty="0">
                <a:sym typeface="Wingdings" pitchFamily="2" charset="2"/>
              </a:rPr>
              <a:t>CNN-static</a:t>
            </a:r>
            <a:r>
              <a:rPr kumimoji="1" lang="zh-CN" altLang="en-US" dirty="0">
                <a:sym typeface="Wingdings" pitchFamily="2" charset="2"/>
              </a:rPr>
              <a:t> </a:t>
            </a:r>
            <a:r>
              <a:rPr kumimoji="1" lang="en-US" altLang="zh-CN" dirty="0">
                <a:sym typeface="Wingdings" pitchFamily="2" charset="2"/>
              </a:rPr>
              <a:t>but</a:t>
            </a:r>
            <a:r>
              <a:rPr kumimoji="1" lang="zh-CN" altLang="en-US" dirty="0">
                <a:sym typeface="Wingdings" pitchFamily="2" charset="2"/>
              </a:rPr>
              <a:t> </a:t>
            </a:r>
            <a:r>
              <a:rPr kumimoji="1" lang="en-US" altLang="zh-CN" dirty="0">
                <a:sym typeface="Wingdings" pitchFamily="2" charset="2"/>
              </a:rPr>
              <a:t>the</a:t>
            </a:r>
            <a:r>
              <a:rPr kumimoji="1" lang="zh-CN" altLang="en-US" dirty="0">
                <a:sym typeface="Wingdings" pitchFamily="2" charset="2"/>
              </a:rPr>
              <a:t> </a:t>
            </a:r>
            <a:r>
              <a:rPr kumimoji="1" lang="en-US" altLang="zh-CN" dirty="0">
                <a:sym typeface="Wingdings" pitchFamily="2" charset="2"/>
              </a:rPr>
              <a:t>pretrained</a:t>
            </a:r>
            <a:r>
              <a:rPr kumimoji="1" lang="zh-CN" altLang="en-US" dirty="0">
                <a:sym typeface="Wingdings" pitchFamily="2" charset="2"/>
              </a:rPr>
              <a:t> </a:t>
            </a:r>
            <a:r>
              <a:rPr kumimoji="1" lang="en-US" altLang="zh-CN" dirty="0">
                <a:sym typeface="Wingdings" pitchFamily="2" charset="2"/>
              </a:rPr>
              <a:t>vectors</a:t>
            </a:r>
            <a:r>
              <a:rPr kumimoji="1" lang="zh-CN" altLang="en-US" dirty="0">
                <a:sym typeface="Wingdings" pitchFamily="2" charset="2"/>
              </a:rPr>
              <a:t> </a:t>
            </a:r>
            <a:r>
              <a:rPr kumimoji="1" lang="en-US" altLang="zh-CN" dirty="0">
                <a:sym typeface="Wingdings" pitchFamily="2" charset="2"/>
              </a:rPr>
              <a:t>are</a:t>
            </a:r>
            <a:r>
              <a:rPr kumimoji="1" lang="zh-CN" altLang="en-US" dirty="0">
                <a:sym typeface="Wingdings" pitchFamily="2" charset="2"/>
              </a:rPr>
              <a:t> </a:t>
            </a:r>
            <a:r>
              <a:rPr kumimoji="1" lang="en-US" altLang="zh-CN" dirty="0">
                <a:sym typeface="Wingdings" pitchFamily="2" charset="2"/>
              </a:rPr>
              <a:t>fine-tuned</a:t>
            </a:r>
            <a:r>
              <a:rPr kumimoji="1" lang="zh-CN" altLang="en-US" dirty="0">
                <a:sym typeface="Wingdings" pitchFamily="2" charset="2"/>
              </a:rPr>
              <a:t> </a:t>
            </a:r>
            <a:r>
              <a:rPr kumimoji="1" lang="en-US" altLang="zh-CN" dirty="0">
                <a:sym typeface="Wingdings" pitchFamily="2" charset="2"/>
              </a:rPr>
              <a:t>for</a:t>
            </a:r>
            <a:r>
              <a:rPr kumimoji="1" lang="zh-CN" altLang="en-US" dirty="0">
                <a:sym typeface="Wingdings" pitchFamily="2" charset="2"/>
              </a:rPr>
              <a:t> </a:t>
            </a:r>
            <a:r>
              <a:rPr kumimoji="1" lang="en-US" altLang="zh-CN" dirty="0">
                <a:sym typeface="Wingdings" pitchFamily="2" charset="2"/>
              </a:rPr>
              <a:t>each</a:t>
            </a:r>
            <a:r>
              <a:rPr kumimoji="1" lang="zh-CN" altLang="en-US" dirty="0">
                <a:sym typeface="Wingdings" pitchFamily="2" charset="2"/>
              </a:rPr>
              <a:t> </a:t>
            </a:r>
            <a:r>
              <a:rPr kumimoji="1" lang="en-US" altLang="zh-CN" dirty="0">
                <a:sym typeface="Wingdings" pitchFamily="2" charset="2"/>
              </a:rPr>
              <a:t>task)</a:t>
            </a:r>
            <a:endParaRPr kumimoji="1" lang="zh-CN" altLang="en-US" dirty="0"/>
          </a:p>
        </p:txBody>
      </p:sp>
    </p:spTree>
    <p:extLst>
      <p:ext uri="{BB962C8B-B14F-4D97-AF65-F5344CB8AC3E}">
        <p14:creationId xmlns:p14="http://schemas.microsoft.com/office/powerpoint/2010/main" val="23590554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手机屏幕截图&#10;&#10;描述已自动生成">
            <a:extLst>
              <a:ext uri="{FF2B5EF4-FFF2-40B4-BE49-F238E27FC236}">
                <a16:creationId xmlns:a16="http://schemas.microsoft.com/office/drawing/2014/main" id="{D042B9F9-6542-5044-B6A2-A414F705CA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1458" y="920922"/>
            <a:ext cx="7372715" cy="2921402"/>
          </a:xfrm>
          <a:prstGeom prst="rect">
            <a:avLst/>
          </a:prstGeom>
        </p:spPr>
      </p:pic>
      <p:sp>
        <p:nvSpPr>
          <p:cNvPr id="2" name="标题 1">
            <a:extLst>
              <a:ext uri="{FF2B5EF4-FFF2-40B4-BE49-F238E27FC236}">
                <a16:creationId xmlns:a16="http://schemas.microsoft.com/office/drawing/2014/main" id="{4F5D3840-ABA4-0C4D-B293-7AE7EC41FCA9}"/>
              </a:ext>
            </a:extLst>
          </p:cNvPr>
          <p:cNvSpPr>
            <a:spLocks noGrp="1"/>
          </p:cNvSpPr>
          <p:nvPr>
            <p:ph type="ctrTitle"/>
          </p:nvPr>
        </p:nvSpPr>
        <p:spPr/>
        <p:txBody>
          <a:bodyPr/>
          <a:lstStyle/>
          <a:p>
            <a:r>
              <a:rPr kumimoji="1" lang="zh-CN" altLang="en-US" dirty="0"/>
              <a:t>模型网络结构</a:t>
            </a:r>
            <a:r>
              <a:rPr kumimoji="1" lang="en-US" altLang="zh-CN" dirty="0"/>
              <a:t>-RNN</a:t>
            </a:r>
            <a:r>
              <a:rPr kumimoji="1" lang="zh-CN" altLang="en-US" dirty="0"/>
              <a:t> </a:t>
            </a:r>
            <a:r>
              <a:rPr kumimoji="1" lang="en-US" altLang="zh-CN" dirty="0"/>
              <a:t>%</a:t>
            </a:r>
            <a:r>
              <a:rPr kumimoji="1" lang="zh-CN" altLang="en-US" dirty="0"/>
              <a:t> </a:t>
            </a:r>
            <a:r>
              <a:rPr kumimoji="1" lang="en-US" altLang="zh-CN" dirty="0"/>
              <a:t>MLP</a:t>
            </a:r>
            <a:endParaRPr kumimoji="1" lang="zh-CN" altLang="en-US" dirty="0"/>
          </a:p>
        </p:txBody>
      </p:sp>
      <p:sp>
        <p:nvSpPr>
          <p:cNvPr id="3" name="灯片编号占位符 2">
            <a:extLst>
              <a:ext uri="{FF2B5EF4-FFF2-40B4-BE49-F238E27FC236}">
                <a16:creationId xmlns:a16="http://schemas.microsoft.com/office/drawing/2014/main" id="{5ECFB797-D7A0-4D43-82BE-C8927D44172A}"/>
              </a:ext>
            </a:extLst>
          </p:cNvPr>
          <p:cNvSpPr>
            <a:spLocks noGrp="1"/>
          </p:cNvSpPr>
          <p:nvPr>
            <p:ph type="sldNum" sz="quarter" idx="12"/>
          </p:nvPr>
        </p:nvSpPr>
        <p:spPr/>
        <p:txBody>
          <a:bodyPr/>
          <a:lstStyle/>
          <a:p>
            <a:fld id="{32C7CECE-DE29-40DD-9057-B4251DD9339B}" type="slidenum">
              <a:rPr lang="zh-CN" altLang="en-US" smtClean="0"/>
              <a:t>7</a:t>
            </a:fld>
            <a:endParaRPr lang="zh-CN" altLang="en-US"/>
          </a:p>
        </p:txBody>
      </p:sp>
      <p:sp>
        <p:nvSpPr>
          <p:cNvPr id="7" name="文本框 6">
            <a:extLst>
              <a:ext uri="{FF2B5EF4-FFF2-40B4-BE49-F238E27FC236}">
                <a16:creationId xmlns:a16="http://schemas.microsoft.com/office/drawing/2014/main" id="{9EDDE2C9-556E-514D-A398-86DDF2029C68}"/>
              </a:ext>
            </a:extLst>
          </p:cNvPr>
          <p:cNvSpPr txBox="1"/>
          <p:nvPr/>
        </p:nvSpPr>
        <p:spPr>
          <a:xfrm>
            <a:off x="8309119" y="2381623"/>
            <a:ext cx="2040943" cy="369332"/>
          </a:xfrm>
          <a:prstGeom prst="rect">
            <a:avLst/>
          </a:prstGeom>
          <a:noFill/>
        </p:spPr>
        <p:txBody>
          <a:bodyPr wrap="none" rtlCol="0">
            <a:spAutoFit/>
          </a:bodyPr>
          <a:lstStyle/>
          <a:p>
            <a:r>
              <a:rPr kumimoji="1" lang="zh-CN" altLang="en-US" dirty="0"/>
              <a:t>图</a:t>
            </a:r>
            <a:r>
              <a:rPr kumimoji="1" lang="en-US" altLang="zh-CN" dirty="0"/>
              <a:t>2.</a:t>
            </a:r>
            <a:r>
              <a:rPr kumimoji="1" lang="zh-CN" altLang="en-US" dirty="0"/>
              <a:t> </a:t>
            </a:r>
            <a:r>
              <a:rPr kumimoji="1" lang="en-US" altLang="zh-CN" dirty="0"/>
              <a:t>RNN</a:t>
            </a:r>
            <a:r>
              <a:rPr kumimoji="1" lang="zh-CN" altLang="en-US" dirty="0"/>
              <a:t> 网络结构</a:t>
            </a:r>
          </a:p>
        </p:txBody>
      </p:sp>
      <p:pic>
        <p:nvPicPr>
          <p:cNvPr id="9" name="图片 8">
            <a:extLst>
              <a:ext uri="{FF2B5EF4-FFF2-40B4-BE49-F238E27FC236}">
                <a16:creationId xmlns:a16="http://schemas.microsoft.com/office/drawing/2014/main" id="{29348A7D-1148-8446-A248-20050A2BB8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1693" y="3600286"/>
            <a:ext cx="6187620" cy="3121189"/>
          </a:xfrm>
          <a:prstGeom prst="rect">
            <a:avLst/>
          </a:prstGeom>
        </p:spPr>
      </p:pic>
      <p:sp>
        <p:nvSpPr>
          <p:cNvPr id="12" name="文本框 11">
            <a:extLst>
              <a:ext uri="{FF2B5EF4-FFF2-40B4-BE49-F238E27FC236}">
                <a16:creationId xmlns:a16="http://schemas.microsoft.com/office/drawing/2014/main" id="{FAD9FB1A-494F-C146-881C-B5534F54FA11}"/>
              </a:ext>
            </a:extLst>
          </p:cNvPr>
          <p:cNvSpPr txBox="1"/>
          <p:nvPr/>
        </p:nvSpPr>
        <p:spPr>
          <a:xfrm>
            <a:off x="8309118" y="4689394"/>
            <a:ext cx="2032929" cy="369332"/>
          </a:xfrm>
          <a:prstGeom prst="rect">
            <a:avLst/>
          </a:prstGeom>
          <a:noFill/>
        </p:spPr>
        <p:txBody>
          <a:bodyPr wrap="none" rtlCol="0">
            <a:spAutoFit/>
          </a:bodyPr>
          <a:lstStyle/>
          <a:p>
            <a:r>
              <a:rPr kumimoji="1" lang="zh-CN" altLang="en-US" dirty="0"/>
              <a:t>图</a:t>
            </a:r>
            <a:r>
              <a:rPr kumimoji="1" lang="en-US" altLang="zh-CN" dirty="0"/>
              <a:t>3.</a:t>
            </a:r>
            <a:r>
              <a:rPr kumimoji="1" lang="zh-CN" altLang="en-US" dirty="0"/>
              <a:t> </a:t>
            </a:r>
            <a:r>
              <a:rPr kumimoji="1" lang="en-US" altLang="zh-CN" dirty="0"/>
              <a:t>MLP</a:t>
            </a:r>
            <a:r>
              <a:rPr kumimoji="1" lang="zh-CN" altLang="en-US" dirty="0"/>
              <a:t> 网络结构</a:t>
            </a:r>
          </a:p>
        </p:txBody>
      </p:sp>
    </p:spTree>
    <p:extLst>
      <p:ext uri="{BB962C8B-B14F-4D97-AF65-F5344CB8AC3E}">
        <p14:creationId xmlns:p14="http://schemas.microsoft.com/office/powerpoint/2010/main" val="35513682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CB5A5C-75E7-2C41-9A63-8EBA8F8BC962}"/>
              </a:ext>
            </a:extLst>
          </p:cNvPr>
          <p:cNvSpPr>
            <a:spLocks noGrp="1"/>
          </p:cNvSpPr>
          <p:nvPr>
            <p:ph type="ctrTitle"/>
          </p:nvPr>
        </p:nvSpPr>
        <p:spPr/>
        <p:txBody>
          <a:bodyPr/>
          <a:lstStyle/>
          <a:p>
            <a:r>
              <a:rPr kumimoji="1" lang="en-US" altLang="zh-CN" dirty="0"/>
              <a:t>Loss</a:t>
            </a:r>
            <a:r>
              <a:rPr kumimoji="1" lang="zh-CN" altLang="en-US" dirty="0"/>
              <a:t>函数</a:t>
            </a:r>
          </a:p>
        </p:txBody>
      </p:sp>
      <p:sp>
        <p:nvSpPr>
          <p:cNvPr id="3" name="灯片编号占位符 2">
            <a:extLst>
              <a:ext uri="{FF2B5EF4-FFF2-40B4-BE49-F238E27FC236}">
                <a16:creationId xmlns:a16="http://schemas.microsoft.com/office/drawing/2014/main" id="{CFD31967-240D-7B41-8F69-F304A43980EC}"/>
              </a:ext>
            </a:extLst>
          </p:cNvPr>
          <p:cNvSpPr>
            <a:spLocks noGrp="1"/>
          </p:cNvSpPr>
          <p:nvPr>
            <p:ph type="sldNum" sz="quarter" idx="12"/>
          </p:nvPr>
        </p:nvSpPr>
        <p:spPr/>
        <p:txBody>
          <a:bodyPr/>
          <a:lstStyle/>
          <a:p>
            <a:fld id="{32C7CECE-DE29-40DD-9057-B4251DD9339B}" type="slidenum">
              <a:rPr lang="zh-CN" altLang="en-US" smtClean="0"/>
              <a:t>8</a:t>
            </a:fld>
            <a:endParaRPr lang="zh-CN" altLang="en-US"/>
          </a:p>
        </p:txBody>
      </p:sp>
      <p:sp>
        <p:nvSpPr>
          <p:cNvPr id="4" name="文本占位符 3">
            <a:extLst>
              <a:ext uri="{FF2B5EF4-FFF2-40B4-BE49-F238E27FC236}">
                <a16:creationId xmlns:a16="http://schemas.microsoft.com/office/drawing/2014/main" id="{76CB2400-89A5-D942-8B11-2FBE838737EA}"/>
              </a:ext>
            </a:extLst>
          </p:cNvPr>
          <p:cNvSpPr>
            <a:spLocks noGrp="1"/>
          </p:cNvSpPr>
          <p:nvPr>
            <p:ph type="body" sz="quarter" idx="14"/>
          </p:nvPr>
        </p:nvSpPr>
        <p:spPr/>
        <p:txBody>
          <a:bodyPr/>
          <a:lstStyle/>
          <a:p>
            <a:r>
              <a:rPr kumimoji="1" lang="zh-CN" altLang="en-US" dirty="0"/>
              <a:t>配置文件中提供了</a:t>
            </a:r>
            <a:r>
              <a:rPr kumimoji="1" lang="en-US" altLang="zh-CN" dirty="0"/>
              <a:t>Loss</a:t>
            </a:r>
            <a:r>
              <a:rPr kumimoji="1" lang="zh-CN" altLang="en-US" dirty="0"/>
              <a:t>函数的选择，包含交叉熵（</a:t>
            </a:r>
            <a:r>
              <a:rPr kumimoji="1" lang="de-DE" altLang="zh-CN" dirty="0" err="1"/>
              <a:t>cross</a:t>
            </a:r>
            <a:r>
              <a:rPr kumimoji="1" lang="de-DE" altLang="zh-CN" dirty="0"/>
              <a:t> </a:t>
            </a:r>
            <a:r>
              <a:rPr kumimoji="1" lang="de-DE" altLang="zh-CN" dirty="0" err="1"/>
              <a:t>entropy</a:t>
            </a:r>
            <a:r>
              <a:rPr kumimoji="1" lang="zh-CN" altLang="de-DE" dirty="0"/>
              <a:t>）</a:t>
            </a:r>
            <a:r>
              <a:rPr kumimoji="1" lang="zh-CN" altLang="en-US" dirty="0"/>
              <a:t>或均方误差（</a:t>
            </a:r>
            <a:r>
              <a:rPr kumimoji="1" lang="en-US" altLang="zh-CN" dirty="0"/>
              <a:t>MSE</a:t>
            </a:r>
            <a:r>
              <a:rPr kumimoji="1" lang="zh-CN" altLang="en-US" dirty="0"/>
              <a:t>）</a:t>
            </a:r>
            <a:endParaRPr kumimoji="1" lang="en-US" altLang="zh-CN" dirty="0"/>
          </a:p>
          <a:p>
            <a:endParaRPr kumimoji="1" lang="zh-CN" altLang="en-US" dirty="0"/>
          </a:p>
        </p:txBody>
      </p:sp>
      <p:sp>
        <p:nvSpPr>
          <p:cNvPr id="5" name="文本框 4">
            <a:extLst>
              <a:ext uri="{FF2B5EF4-FFF2-40B4-BE49-F238E27FC236}">
                <a16:creationId xmlns:a16="http://schemas.microsoft.com/office/drawing/2014/main" id="{5CC83002-232F-8047-BB48-7B24CC19B24B}"/>
              </a:ext>
            </a:extLst>
          </p:cNvPr>
          <p:cNvSpPr txBox="1"/>
          <p:nvPr/>
        </p:nvSpPr>
        <p:spPr>
          <a:xfrm>
            <a:off x="1028474" y="2046514"/>
            <a:ext cx="4637313" cy="3445430"/>
          </a:xfrm>
          <a:custGeom>
            <a:avLst/>
            <a:gdLst>
              <a:gd name="connsiteX0" fmla="*/ 0 w 4637313"/>
              <a:gd name="connsiteY0" fmla="*/ 0 h 3445430"/>
              <a:gd name="connsiteX1" fmla="*/ 616100 w 4637313"/>
              <a:gd name="connsiteY1" fmla="*/ 0 h 3445430"/>
              <a:gd name="connsiteX2" fmla="*/ 1139454 w 4637313"/>
              <a:gd name="connsiteY2" fmla="*/ 0 h 3445430"/>
              <a:gd name="connsiteX3" fmla="*/ 1894674 w 4637313"/>
              <a:gd name="connsiteY3" fmla="*/ 0 h 3445430"/>
              <a:gd name="connsiteX4" fmla="*/ 2510774 w 4637313"/>
              <a:gd name="connsiteY4" fmla="*/ 0 h 3445430"/>
              <a:gd name="connsiteX5" fmla="*/ 3126874 w 4637313"/>
              <a:gd name="connsiteY5" fmla="*/ 0 h 3445430"/>
              <a:gd name="connsiteX6" fmla="*/ 3882093 w 4637313"/>
              <a:gd name="connsiteY6" fmla="*/ 0 h 3445430"/>
              <a:gd name="connsiteX7" fmla="*/ 4637313 w 4637313"/>
              <a:gd name="connsiteY7" fmla="*/ 0 h 3445430"/>
              <a:gd name="connsiteX8" fmla="*/ 4637313 w 4637313"/>
              <a:gd name="connsiteY8" fmla="*/ 757995 h 3445430"/>
              <a:gd name="connsiteX9" fmla="*/ 4637313 w 4637313"/>
              <a:gd name="connsiteY9" fmla="*/ 1378172 h 3445430"/>
              <a:gd name="connsiteX10" fmla="*/ 4637313 w 4637313"/>
              <a:gd name="connsiteY10" fmla="*/ 1998349 h 3445430"/>
              <a:gd name="connsiteX11" fmla="*/ 4637313 w 4637313"/>
              <a:gd name="connsiteY11" fmla="*/ 2687435 h 3445430"/>
              <a:gd name="connsiteX12" fmla="*/ 4637313 w 4637313"/>
              <a:gd name="connsiteY12" fmla="*/ 3445430 h 3445430"/>
              <a:gd name="connsiteX13" fmla="*/ 4113959 w 4637313"/>
              <a:gd name="connsiteY13" fmla="*/ 3445430 h 3445430"/>
              <a:gd name="connsiteX14" fmla="*/ 3358740 w 4637313"/>
              <a:gd name="connsiteY14" fmla="*/ 3445430 h 3445430"/>
              <a:gd name="connsiteX15" fmla="*/ 2789013 w 4637313"/>
              <a:gd name="connsiteY15" fmla="*/ 3445430 h 3445430"/>
              <a:gd name="connsiteX16" fmla="*/ 2126539 w 4637313"/>
              <a:gd name="connsiteY16" fmla="*/ 3445430 h 3445430"/>
              <a:gd name="connsiteX17" fmla="*/ 1371320 w 4637313"/>
              <a:gd name="connsiteY17" fmla="*/ 3445430 h 3445430"/>
              <a:gd name="connsiteX18" fmla="*/ 708846 w 4637313"/>
              <a:gd name="connsiteY18" fmla="*/ 3445430 h 3445430"/>
              <a:gd name="connsiteX19" fmla="*/ 0 w 4637313"/>
              <a:gd name="connsiteY19" fmla="*/ 3445430 h 3445430"/>
              <a:gd name="connsiteX20" fmla="*/ 0 w 4637313"/>
              <a:gd name="connsiteY20" fmla="*/ 2825253 h 3445430"/>
              <a:gd name="connsiteX21" fmla="*/ 0 w 4637313"/>
              <a:gd name="connsiteY21" fmla="*/ 2170621 h 3445430"/>
              <a:gd name="connsiteX22" fmla="*/ 0 w 4637313"/>
              <a:gd name="connsiteY22" fmla="*/ 1412626 h 3445430"/>
              <a:gd name="connsiteX23" fmla="*/ 0 w 4637313"/>
              <a:gd name="connsiteY23" fmla="*/ 723540 h 3445430"/>
              <a:gd name="connsiteX24" fmla="*/ 0 w 4637313"/>
              <a:gd name="connsiteY24" fmla="*/ 0 h 3445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637313" h="3445430" extrusionOk="0">
                <a:moveTo>
                  <a:pt x="0" y="0"/>
                </a:moveTo>
                <a:cubicBezTo>
                  <a:pt x="262615" y="13552"/>
                  <a:pt x="458657" y="-7758"/>
                  <a:pt x="616100" y="0"/>
                </a:cubicBezTo>
                <a:cubicBezTo>
                  <a:pt x="773543" y="7758"/>
                  <a:pt x="992541" y="11125"/>
                  <a:pt x="1139454" y="0"/>
                </a:cubicBezTo>
                <a:cubicBezTo>
                  <a:pt x="1286367" y="-11125"/>
                  <a:pt x="1545812" y="-17806"/>
                  <a:pt x="1894674" y="0"/>
                </a:cubicBezTo>
                <a:cubicBezTo>
                  <a:pt x="2243536" y="17806"/>
                  <a:pt x="2303348" y="478"/>
                  <a:pt x="2510774" y="0"/>
                </a:cubicBezTo>
                <a:cubicBezTo>
                  <a:pt x="2718200" y="-478"/>
                  <a:pt x="2820238" y="-29572"/>
                  <a:pt x="3126874" y="0"/>
                </a:cubicBezTo>
                <a:cubicBezTo>
                  <a:pt x="3433510" y="29572"/>
                  <a:pt x="3525384" y="-13502"/>
                  <a:pt x="3882093" y="0"/>
                </a:cubicBezTo>
                <a:cubicBezTo>
                  <a:pt x="4238802" y="13502"/>
                  <a:pt x="4361126" y="13566"/>
                  <a:pt x="4637313" y="0"/>
                </a:cubicBezTo>
                <a:cubicBezTo>
                  <a:pt x="4614536" y="219800"/>
                  <a:pt x="4629990" y="564916"/>
                  <a:pt x="4637313" y="757995"/>
                </a:cubicBezTo>
                <a:cubicBezTo>
                  <a:pt x="4644636" y="951074"/>
                  <a:pt x="4631420" y="1182897"/>
                  <a:pt x="4637313" y="1378172"/>
                </a:cubicBezTo>
                <a:cubicBezTo>
                  <a:pt x="4643206" y="1573447"/>
                  <a:pt x="4639529" y="1832536"/>
                  <a:pt x="4637313" y="1998349"/>
                </a:cubicBezTo>
                <a:cubicBezTo>
                  <a:pt x="4635097" y="2164162"/>
                  <a:pt x="4633873" y="2373315"/>
                  <a:pt x="4637313" y="2687435"/>
                </a:cubicBezTo>
                <a:cubicBezTo>
                  <a:pt x="4640753" y="3001555"/>
                  <a:pt x="4606835" y="3073423"/>
                  <a:pt x="4637313" y="3445430"/>
                </a:cubicBezTo>
                <a:cubicBezTo>
                  <a:pt x="4518688" y="3434811"/>
                  <a:pt x="4312222" y="3444281"/>
                  <a:pt x="4113959" y="3445430"/>
                </a:cubicBezTo>
                <a:cubicBezTo>
                  <a:pt x="3915696" y="3446579"/>
                  <a:pt x="3608717" y="3480696"/>
                  <a:pt x="3358740" y="3445430"/>
                </a:cubicBezTo>
                <a:cubicBezTo>
                  <a:pt x="3108763" y="3410164"/>
                  <a:pt x="2905896" y="3427781"/>
                  <a:pt x="2789013" y="3445430"/>
                </a:cubicBezTo>
                <a:cubicBezTo>
                  <a:pt x="2672130" y="3463079"/>
                  <a:pt x="2428350" y="3439634"/>
                  <a:pt x="2126539" y="3445430"/>
                </a:cubicBezTo>
                <a:cubicBezTo>
                  <a:pt x="1824728" y="3451226"/>
                  <a:pt x="1675656" y="3445263"/>
                  <a:pt x="1371320" y="3445430"/>
                </a:cubicBezTo>
                <a:cubicBezTo>
                  <a:pt x="1066984" y="3445597"/>
                  <a:pt x="1014278" y="3453888"/>
                  <a:pt x="708846" y="3445430"/>
                </a:cubicBezTo>
                <a:cubicBezTo>
                  <a:pt x="403414" y="3436972"/>
                  <a:pt x="186662" y="3452807"/>
                  <a:pt x="0" y="3445430"/>
                </a:cubicBezTo>
                <a:cubicBezTo>
                  <a:pt x="-28898" y="3152646"/>
                  <a:pt x="-19806" y="3115074"/>
                  <a:pt x="0" y="2825253"/>
                </a:cubicBezTo>
                <a:cubicBezTo>
                  <a:pt x="19806" y="2535432"/>
                  <a:pt x="9547" y="2365246"/>
                  <a:pt x="0" y="2170621"/>
                </a:cubicBezTo>
                <a:cubicBezTo>
                  <a:pt x="-9547" y="1975996"/>
                  <a:pt x="-1924" y="1740271"/>
                  <a:pt x="0" y="1412626"/>
                </a:cubicBezTo>
                <a:cubicBezTo>
                  <a:pt x="1924" y="1084981"/>
                  <a:pt x="10002" y="1034448"/>
                  <a:pt x="0" y="723540"/>
                </a:cubicBezTo>
                <a:cubicBezTo>
                  <a:pt x="-10002" y="412632"/>
                  <a:pt x="-29766" y="257871"/>
                  <a:pt x="0" y="0"/>
                </a:cubicBezTo>
                <a:close/>
              </a:path>
            </a:pathLst>
          </a:custGeom>
          <a:noFill/>
          <a:ln w="38100">
            <a:solidFill>
              <a:schemeClr val="tx1">
                <a:lumMod val="65000"/>
                <a:lumOff val="35000"/>
              </a:schemeClr>
            </a:solidFill>
            <a:prstDash val="dash"/>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rtlCol="0">
            <a:spAutoFit/>
          </a:bodyPr>
          <a:lstStyle/>
          <a:p>
            <a:pPr>
              <a:lnSpc>
                <a:spcPct val="150000"/>
              </a:lnSpc>
            </a:pPr>
            <a:r>
              <a:rPr kumimoji="1" lang="en-US" altLang="zh-CN" sz="2800" b="1" dirty="0"/>
              <a:t>Cross</a:t>
            </a:r>
            <a:r>
              <a:rPr kumimoji="1" lang="zh-CN" altLang="en-US" sz="2800" b="1" dirty="0"/>
              <a:t> </a:t>
            </a:r>
            <a:r>
              <a:rPr kumimoji="1" lang="en-US" altLang="zh-CN" sz="2800" b="1" dirty="0"/>
              <a:t>Entropy:</a:t>
            </a:r>
          </a:p>
          <a:p>
            <a:pPr>
              <a:lnSpc>
                <a:spcPct val="150000"/>
              </a:lnSpc>
            </a:pPr>
            <a:r>
              <a:rPr kumimoji="1" lang="en-US" altLang="zh-CN" sz="2400" dirty="0" err="1"/>
              <a:t>pytorch</a:t>
            </a:r>
            <a:r>
              <a:rPr kumimoji="1" lang="zh-CN" altLang="en-US" sz="2400" dirty="0"/>
              <a:t>中的</a:t>
            </a:r>
            <a:r>
              <a:rPr kumimoji="1" lang="en-US" altLang="zh-CN" sz="2400" dirty="0" err="1"/>
              <a:t>nn.CorssEntropyLoss</a:t>
            </a:r>
            <a:r>
              <a:rPr kumimoji="1" lang="zh-CN" altLang="en-US" sz="2400" dirty="0"/>
              <a:t>已经顺序包含了</a:t>
            </a:r>
            <a:r>
              <a:rPr kumimoji="1" lang="en-US" altLang="zh-CN" sz="2400" dirty="0" err="1"/>
              <a:t>nn.softmax.nn.Log</a:t>
            </a:r>
            <a:r>
              <a:rPr kumimoji="1" lang="zh-CN" altLang="en-US" sz="2400" dirty="0"/>
              <a:t> </a:t>
            </a:r>
            <a:r>
              <a:rPr kumimoji="1" lang="en-US" altLang="zh-CN" sz="2400" dirty="0"/>
              <a:t>&amp;</a:t>
            </a:r>
            <a:r>
              <a:rPr kumimoji="1" lang="zh-CN" altLang="en-US" sz="2400" dirty="0"/>
              <a:t> </a:t>
            </a:r>
            <a:r>
              <a:rPr kumimoji="1" lang="en-US" altLang="zh-CN" sz="2400" dirty="0" err="1"/>
              <a:t>nn.NLLLoss</a:t>
            </a:r>
            <a:r>
              <a:rPr kumimoji="1" lang="en-US" altLang="zh-CN" sz="2400" dirty="0"/>
              <a:t>,</a:t>
            </a:r>
            <a:r>
              <a:rPr kumimoji="1" lang="zh-CN" altLang="en-US" sz="2400" dirty="0"/>
              <a:t>把网络的最后一层输出映射到</a:t>
            </a:r>
            <a:r>
              <a:rPr kumimoji="1" lang="en-US" altLang="zh-CN" sz="2400" dirty="0"/>
              <a:t>[0,1]</a:t>
            </a:r>
            <a:r>
              <a:rPr kumimoji="1" lang="zh-CN" altLang="en-US" sz="2400" dirty="0"/>
              <a:t>区间的概率，之后取对数计算交叉熵作为</a:t>
            </a:r>
            <a:r>
              <a:rPr kumimoji="1" lang="en-US" altLang="zh-CN" sz="2400" dirty="0"/>
              <a:t>Loss</a:t>
            </a:r>
            <a:r>
              <a:rPr kumimoji="1" lang="zh-CN" altLang="en-US" sz="2400" dirty="0"/>
              <a:t>。</a:t>
            </a:r>
          </a:p>
        </p:txBody>
      </p:sp>
      <p:sp>
        <p:nvSpPr>
          <p:cNvPr id="6" name="文本框 5">
            <a:extLst>
              <a:ext uri="{FF2B5EF4-FFF2-40B4-BE49-F238E27FC236}">
                <a16:creationId xmlns:a16="http://schemas.microsoft.com/office/drawing/2014/main" id="{FFFC26C2-7046-7B4B-AFB5-5442A9A008B6}"/>
              </a:ext>
            </a:extLst>
          </p:cNvPr>
          <p:cNvSpPr txBox="1"/>
          <p:nvPr/>
        </p:nvSpPr>
        <p:spPr>
          <a:xfrm>
            <a:off x="6096000" y="2046514"/>
            <a:ext cx="4637313" cy="3445430"/>
          </a:xfrm>
          <a:custGeom>
            <a:avLst/>
            <a:gdLst>
              <a:gd name="connsiteX0" fmla="*/ 0 w 4637313"/>
              <a:gd name="connsiteY0" fmla="*/ 0 h 3445430"/>
              <a:gd name="connsiteX1" fmla="*/ 616100 w 4637313"/>
              <a:gd name="connsiteY1" fmla="*/ 0 h 3445430"/>
              <a:gd name="connsiteX2" fmla="*/ 1139454 w 4637313"/>
              <a:gd name="connsiteY2" fmla="*/ 0 h 3445430"/>
              <a:gd name="connsiteX3" fmla="*/ 1894674 w 4637313"/>
              <a:gd name="connsiteY3" fmla="*/ 0 h 3445430"/>
              <a:gd name="connsiteX4" fmla="*/ 2510774 w 4637313"/>
              <a:gd name="connsiteY4" fmla="*/ 0 h 3445430"/>
              <a:gd name="connsiteX5" fmla="*/ 3126874 w 4637313"/>
              <a:gd name="connsiteY5" fmla="*/ 0 h 3445430"/>
              <a:gd name="connsiteX6" fmla="*/ 3882093 w 4637313"/>
              <a:gd name="connsiteY6" fmla="*/ 0 h 3445430"/>
              <a:gd name="connsiteX7" fmla="*/ 4637313 w 4637313"/>
              <a:gd name="connsiteY7" fmla="*/ 0 h 3445430"/>
              <a:gd name="connsiteX8" fmla="*/ 4637313 w 4637313"/>
              <a:gd name="connsiteY8" fmla="*/ 757995 h 3445430"/>
              <a:gd name="connsiteX9" fmla="*/ 4637313 w 4637313"/>
              <a:gd name="connsiteY9" fmla="*/ 1378172 h 3445430"/>
              <a:gd name="connsiteX10" fmla="*/ 4637313 w 4637313"/>
              <a:gd name="connsiteY10" fmla="*/ 1998349 h 3445430"/>
              <a:gd name="connsiteX11" fmla="*/ 4637313 w 4637313"/>
              <a:gd name="connsiteY11" fmla="*/ 2687435 h 3445430"/>
              <a:gd name="connsiteX12" fmla="*/ 4637313 w 4637313"/>
              <a:gd name="connsiteY12" fmla="*/ 3445430 h 3445430"/>
              <a:gd name="connsiteX13" fmla="*/ 4113959 w 4637313"/>
              <a:gd name="connsiteY13" fmla="*/ 3445430 h 3445430"/>
              <a:gd name="connsiteX14" fmla="*/ 3358740 w 4637313"/>
              <a:gd name="connsiteY14" fmla="*/ 3445430 h 3445430"/>
              <a:gd name="connsiteX15" fmla="*/ 2789013 w 4637313"/>
              <a:gd name="connsiteY15" fmla="*/ 3445430 h 3445430"/>
              <a:gd name="connsiteX16" fmla="*/ 2126539 w 4637313"/>
              <a:gd name="connsiteY16" fmla="*/ 3445430 h 3445430"/>
              <a:gd name="connsiteX17" fmla="*/ 1371320 w 4637313"/>
              <a:gd name="connsiteY17" fmla="*/ 3445430 h 3445430"/>
              <a:gd name="connsiteX18" fmla="*/ 708846 w 4637313"/>
              <a:gd name="connsiteY18" fmla="*/ 3445430 h 3445430"/>
              <a:gd name="connsiteX19" fmla="*/ 0 w 4637313"/>
              <a:gd name="connsiteY19" fmla="*/ 3445430 h 3445430"/>
              <a:gd name="connsiteX20" fmla="*/ 0 w 4637313"/>
              <a:gd name="connsiteY20" fmla="*/ 2825253 h 3445430"/>
              <a:gd name="connsiteX21" fmla="*/ 0 w 4637313"/>
              <a:gd name="connsiteY21" fmla="*/ 2170621 h 3445430"/>
              <a:gd name="connsiteX22" fmla="*/ 0 w 4637313"/>
              <a:gd name="connsiteY22" fmla="*/ 1412626 h 3445430"/>
              <a:gd name="connsiteX23" fmla="*/ 0 w 4637313"/>
              <a:gd name="connsiteY23" fmla="*/ 723540 h 3445430"/>
              <a:gd name="connsiteX24" fmla="*/ 0 w 4637313"/>
              <a:gd name="connsiteY24" fmla="*/ 0 h 3445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637313" h="3445430" extrusionOk="0">
                <a:moveTo>
                  <a:pt x="0" y="0"/>
                </a:moveTo>
                <a:cubicBezTo>
                  <a:pt x="262615" y="13552"/>
                  <a:pt x="458657" y="-7758"/>
                  <a:pt x="616100" y="0"/>
                </a:cubicBezTo>
                <a:cubicBezTo>
                  <a:pt x="773543" y="7758"/>
                  <a:pt x="992541" y="11125"/>
                  <a:pt x="1139454" y="0"/>
                </a:cubicBezTo>
                <a:cubicBezTo>
                  <a:pt x="1286367" y="-11125"/>
                  <a:pt x="1545812" y="-17806"/>
                  <a:pt x="1894674" y="0"/>
                </a:cubicBezTo>
                <a:cubicBezTo>
                  <a:pt x="2243536" y="17806"/>
                  <a:pt x="2303348" y="478"/>
                  <a:pt x="2510774" y="0"/>
                </a:cubicBezTo>
                <a:cubicBezTo>
                  <a:pt x="2718200" y="-478"/>
                  <a:pt x="2820238" y="-29572"/>
                  <a:pt x="3126874" y="0"/>
                </a:cubicBezTo>
                <a:cubicBezTo>
                  <a:pt x="3433510" y="29572"/>
                  <a:pt x="3525384" y="-13502"/>
                  <a:pt x="3882093" y="0"/>
                </a:cubicBezTo>
                <a:cubicBezTo>
                  <a:pt x="4238802" y="13502"/>
                  <a:pt x="4361126" y="13566"/>
                  <a:pt x="4637313" y="0"/>
                </a:cubicBezTo>
                <a:cubicBezTo>
                  <a:pt x="4614536" y="219800"/>
                  <a:pt x="4629990" y="564916"/>
                  <a:pt x="4637313" y="757995"/>
                </a:cubicBezTo>
                <a:cubicBezTo>
                  <a:pt x="4644636" y="951074"/>
                  <a:pt x="4631420" y="1182897"/>
                  <a:pt x="4637313" y="1378172"/>
                </a:cubicBezTo>
                <a:cubicBezTo>
                  <a:pt x="4643206" y="1573447"/>
                  <a:pt x="4639529" y="1832536"/>
                  <a:pt x="4637313" y="1998349"/>
                </a:cubicBezTo>
                <a:cubicBezTo>
                  <a:pt x="4635097" y="2164162"/>
                  <a:pt x="4633873" y="2373315"/>
                  <a:pt x="4637313" y="2687435"/>
                </a:cubicBezTo>
                <a:cubicBezTo>
                  <a:pt x="4640753" y="3001555"/>
                  <a:pt x="4606835" y="3073423"/>
                  <a:pt x="4637313" y="3445430"/>
                </a:cubicBezTo>
                <a:cubicBezTo>
                  <a:pt x="4518688" y="3434811"/>
                  <a:pt x="4312222" y="3444281"/>
                  <a:pt x="4113959" y="3445430"/>
                </a:cubicBezTo>
                <a:cubicBezTo>
                  <a:pt x="3915696" y="3446579"/>
                  <a:pt x="3608717" y="3480696"/>
                  <a:pt x="3358740" y="3445430"/>
                </a:cubicBezTo>
                <a:cubicBezTo>
                  <a:pt x="3108763" y="3410164"/>
                  <a:pt x="2905896" y="3427781"/>
                  <a:pt x="2789013" y="3445430"/>
                </a:cubicBezTo>
                <a:cubicBezTo>
                  <a:pt x="2672130" y="3463079"/>
                  <a:pt x="2428350" y="3439634"/>
                  <a:pt x="2126539" y="3445430"/>
                </a:cubicBezTo>
                <a:cubicBezTo>
                  <a:pt x="1824728" y="3451226"/>
                  <a:pt x="1675656" y="3445263"/>
                  <a:pt x="1371320" y="3445430"/>
                </a:cubicBezTo>
                <a:cubicBezTo>
                  <a:pt x="1066984" y="3445597"/>
                  <a:pt x="1014278" y="3453888"/>
                  <a:pt x="708846" y="3445430"/>
                </a:cubicBezTo>
                <a:cubicBezTo>
                  <a:pt x="403414" y="3436972"/>
                  <a:pt x="186662" y="3452807"/>
                  <a:pt x="0" y="3445430"/>
                </a:cubicBezTo>
                <a:cubicBezTo>
                  <a:pt x="-28898" y="3152646"/>
                  <a:pt x="-19806" y="3115074"/>
                  <a:pt x="0" y="2825253"/>
                </a:cubicBezTo>
                <a:cubicBezTo>
                  <a:pt x="19806" y="2535432"/>
                  <a:pt x="9547" y="2365246"/>
                  <a:pt x="0" y="2170621"/>
                </a:cubicBezTo>
                <a:cubicBezTo>
                  <a:pt x="-9547" y="1975996"/>
                  <a:pt x="-1924" y="1740271"/>
                  <a:pt x="0" y="1412626"/>
                </a:cubicBezTo>
                <a:cubicBezTo>
                  <a:pt x="1924" y="1084981"/>
                  <a:pt x="10002" y="1034448"/>
                  <a:pt x="0" y="723540"/>
                </a:cubicBezTo>
                <a:cubicBezTo>
                  <a:pt x="-10002" y="412632"/>
                  <a:pt x="-29766" y="257871"/>
                  <a:pt x="0" y="0"/>
                </a:cubicBezTo>
                <a:close/>
              </a:path>
            </a:pathLst>
          </a:custGeom>
          <a:noFill/>
          <a:ln w="38100">
            <a:solidFill>
              <a:schemeClr val="tx1">
                <a:lumMod val="65000"/>
                <a:lumOff val="35000"/>
              </a:schemeClr>
            </a:solidFill>
            <a:prstDash val="dash"/>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rtlCol="0">
            <a:spAutoFit/>
          </a:bodyPr>
          <a:lstStyle/>
          <a:p>
            <a:pPr>
              <a:lnSpc>
                <a:spcPct val="150000"/>
              </a:lnSpc>
            </a:pPr>
            <a:r>
              <a:rPr kumimoji="1" lang="en-US" altLang="zh-CN" sz="2800" b="1" dirty="0"/>
              <a:t>MSE:</a:t>
            </a:r>
          </a:p>
          <a:p>
            <a:pPr>
              <a:lnSpc>
                <a:spcPct val="150000"/>
              </a:lnSpc>
            </a:pPr>
            <a:r>
              <a:rPr kumimoji="1" lang="zh-CN" altLang="en-US" sz="2400" dirty="0"/>
              <a:t>在数据处理时保留情感分布而非最大值，因此在得到最后一层后在经过一次</a:t>
            </a:r>
            <a:r>
              <a:rPr kumimoji="1" lang="en-US" altLang="zh-CN" sz="2400" dirty="0" err="1"/>
              <a:t>softmax</a:t>
            </a:r>
            <a:r>
              <a:rPr kumimoji="1" lang="zh-CN" altLang="en-US" sz="2400" dirty="0"/>
              <a:t>得到概率分布后，直接和原始数据分布计算</a:t>
            </a:r>
            <a:r>
              <a:rPr kumimoji="1" lang="en-US" altLang="zh-CN" sz="2400" dirty="0"/>
              <a:t>MSE</a:t>
            </a:r>
            <a:r>
              <a:rPr kumimoji="1" lang="zh-CN" altLang="en-US" sz="2400" dirty="0"/>
              <a:t>作为</a:t>
            </a:r>
            <a:r>
              <a:rPr kumimoji="1" lang="en-US" altLang="zh-CN" sz="2400" dirty="0"/>
              <a:t>Loss</a:t>
            </a:r>
            <a:r>
              <a:rPr kumimoji="1" lang="zh-CN" altLang="en-US" sz="2400" dirty="0"/>
              <a:t>。</a:t>
            </a:r>
          </a:p>
        </p:txBody>
      </p:sp>
    </p:spTree>
    <p:extLst>
      <p:ext uri="{BB962C8B-B14F-4D97-AF65-F5344CB8AC3E}">
        <p14:creationId xmlns:p14="http://schemas.microsoft.com/office/powerpoint/2010/main" val="19544044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电脑屏幕截图&#10;&#10;描述已自动生成">
            <a:extLst>
              <a:ext uri="{FF2B5EF4-FFF2-40B4-BE49-F238E27FC236}">
                <a16:creationId xmlns:a16="http://schemas.microsoft.com/office/drawing/2014/main" id="{7DE411BE-B453-9642-9DBC-26510D486F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8806" y="955799"/>
            <a:ext cx="10453962" cy="5481741"/>
          </a:xfrm>
          <a:prstGeom prst="rect">
            <a:avLst/>
          </a:prstGeom>
        </p:spPr>
      </p:pic>
      <p:sp>
        <p:nvSpPr>
          <p:cNvPr id="2" name="标题 1">
            <a:extLst>
              <a:ext uri="{FF2B5EF4-FFF2-40B4-BE49-F238E27FC236}">
                <a16:creationId xmlns:a16="http://schemas.microsoft.com/office/drawing/2014/main" id="{AB2026E9-FE4F-724D-BD84-EBF150B297E6}"/>
              </a:ext>
            </a:extLst>
          </p:cNvPr>
          <p:cNvSpPr>
            <a:spLocks noGrp="1"/>
          </p:cNvSpPr>
          <p:nvPr>
            <p:ph type="ctrTitle"/>
          </p:nvPr>
        </p:nvSpPr>
        <p:spPr/>
        <p:txBody>
          <a:bodyPr/>
          <a:lstStyle/>
          <a:p>
            <a:r>
              <a:rPr kumimoji="1" lang="en-US" altLang="zh-CN" dirty="0"/>
              <a:t>MSE</a:t>
            </a:r>
            <a:r>
              <a:rPr kumimoji="1" lang="zh-CN" altLang="en-US" dirty="0"/>
              <a:t>作为</a:t>
            </a:r>
            <a:r>
              <a:rPr kumimoji="1" lang="en-US" altLang="zh-CN" dirty="0"/>
              <a:t>Loss</a:t>
            </a:r>
            <a:r>
              <a:rPr kumimoji="1" lang="zh-CN" altLang="en-US" dirty="0"/>
              <a:t>函数</a:t>
            </a:r>
          </a:p>
        </p:txBody>
      </p:sp>
      <p:sp>
        <p:nvSpPr>
          <p:cNvPr id="3" name="灯片编号占位符 2">
            <a:extLst>
              <a:ext uri="{FF2B5EF4-FFF2-40B4-BE49-F238E27FC236}">
                <a16:creationId xmlns:a16="http://schemas.microsoft.com/office/drawing/2014/main" id="{A7EAD337-8CCC-2745-A609-13C5E56BF999}"/>
              </a:ext>
            </a:extLst>
          </p:cNvPr>
          <p:cNvSpPr>
            <a:spLocks noGrp="1"/>
          </p:cNvSpPr>
          <p:nvPr>
            <p:ph type="sldNum" sz="quarter" idx="12"/>
          </p:nvPr>
        </p:nvSpPr>
        <p:spPr/>
        <p:txBody>
          <a:bodyPr/>
          <a:lstStyle/>
          <a:p>
            <a:fld id="{32C7CECE-DE29-40DD-9057-B4251DD9339B}" type="slidenum">
              <a:rPr lang="zh-CN" altLang="en-US" smtClean="0"/>
              <a:t>9</a:t>
            </a:fld>
            <a:endParaRPr lang="zh-CN" altLang="en-US"/>
          </a:p>
        </p:txBody>
      </p:sp>
      <p:sp>
        <p:nvSpPr>
          <p:cNvPr id="8" name="文本框 7">
            <a:extLst>
              <a:ext uri="{FF2B5EF4-FFF2-40B4-BE49-F238E27FC236}">
                <a16:creationId xmlns:a16="http://schemas.microsoft.com/office/drawing/2014/main" id="{8BF952F6-B4B4-4D43-AD5F-4D0FF9B7D454}"/>
              </a:ext>
            </a:extLst>
          </p:cNvPr>
          <p:cNvSpPr txBox="1"/>
          <p:nvPr/>
        </p:nvSpPr>
        <p:spPr>
          <a:xfrm>
            <a:off x="8857919" y="2136338"/>
            <a:ext cx="2895275" cy="2585323"/>
          </a:xfrm>
          <a:custGeom>
            <a:avLst/>
            <a:gdLst>
              <a:gd name="connsiteX0" fmla="*/ 0 w 2895275"/>
              <a:gd name="connsiteY0" fmla="*/ 0 h 2585323"/>
              <a:gd name="connsiteX1" fmla="*/ 636961 w 2895275"/>
              <a:gd name="connsiteY1" fmla="*/ 0 h 2585323"/>
              <a:gd name="connsiteX2" fmla="*/ 1216016 w 2895275"/>
              <a:gd name="connsiteY2" fmla="*/ 0 h 2585323"/>
              <a:gd name="connsiteX3" fmla="*/ 1766118 w 2895275"/>
              <a:gd name="connsiteY3" fmla="*/ 0 h 2585323"/>
              <a:gd name="connsiteX4" fmla="*/ 2345173 w 2895275"/>
              <a:gd name="connsiteY4" fmla="*/ 0 h 2585323"/>
              <a:gd name="connsiteX5" fmla="*/ 2895275 w 2895275"/>
              <a:gd name="connsiteY5" fmla="*/ 0 h 2585323"/>
              <a:gd name="connsiteX6" fmla="*/ 2895275 w 2895275"/>
              <a:gd name="connsiteY6" fmla="*/ 568771 h 2585323"/>
              <a:gd name="connsiteX7" fmla="*/ 2895275 w 2895275"/>
              <a:gd name="connsiteY7" fmla="*/ 1240955 h 2585323"/>
              <a:gd name="connsiteX8" fmla="*/ 2895275 w 2895275"/>
              <a:gd name="connsiteY8" fmla="*/ 1835579 h 2585323"/>
              <a:gd name="connsiteX9" fmla="*/ 2895275 w 2895275"/>
              <a:gd name="connsiteY9" fmla="*/ 2585323 h 2585323"/>
              <a:gd name="connsiteX10" fmla="*/ 2374126 w 2895275"/>
              <a:gd name="connsiteY10" fmla="*/ 2585323 h 2585323"/>
              <a:gd name="connsiteX11" fmla="*/ 1795071 w 2895275"/>
              <a:gd name="connsiteY11" fmla="*/ 2585323 h 2585323"/>
              <a:gd name="connsiteX12" fmla="*/ 1158110 w 2895275"/>
              <a:gd name="connsiteY12" fmla="*/ 2585323 h 2585323"/>
              <a:gd name="connsiteX13" fmla="*/ 579055 w 2895275"/>
              <a:gd name="connsiteY13" fmla="*/ 2585323 h 2585323"/>
              <a:gd name="connsiteX14" fmla="*/ 0 w 2895275"/>
              <a:gd name="connsiteY14" fmla="*/ 2585323 h 2585323"/>
              <a:gd name="connsiteX15" fmla="*/ 0 w 2895275"/>
              <a:gd name="connsiteY15" fmla="*/ 1938992 h 2585323"/>
              <a:gd name="connsiteX16" fmla="*/ 0 w 2895275"/>
              <a:gd name="connsiteY16" fmla="*/ 1292662 h 2585323"/>
              <a:gd name="connsiteX17" fmla="*/ 0 w 2895275"/>
              <a:gd name="connsiteY17" fmla="*/ 594624 h 2585323"/>
              <a:gd name="connsiteX18" fmla="*/ 0 w 2895275"/>
              <a:gd name="connsiteY18" fmla="*/ 0 h 2585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895275" h="2585323" extrusionOk="0">
                <a:moveTo>
                  <a:pt x="0" y="0"/>
                </a:moveTo>
                <a:cubicBezTo>
                  <a:pt x="260381" y="-30809"/>
                  <a:pt x="413600" y="-30208"/>
                  <a:pt x="636961" y="0"/>
                </a:cubicBezTo>
                <a:cubicBezTo>
                  <a:pt x="860322" y="30208"/>
                  <a:pt x="1023333" y="23466"/>
                  <a:pt x="1216016" y="0"/>
                </a:cubicBezTo>
                <a:cubicBezTo>
                  <a:pt x="1408700" y="-23466"/>
                  <a:pt x="1497421" y="4615"/>
                  <a:pt x="1766118" y="0"/>
                </a:cubicBezTo>
                <a:cubicBezTo>
                  <a:pt x="2034815" y="-4615"/>
                  <a:pt x="2210467" y="2332"/>
                  <a:pt x="2345173" y="0"/>
                </a:cubicBezTo>
                <a:cubicBezTo>
                  <a:pt x="2479879" y="-2332"/>
                  <a:pt x="2750671" y="-27489"/>
                  <a:pt x="2895275" y="0"/>
                </a:cubicBezTo>
                <a:cubicBezTo>
                  <a:pt x="2910362" y="125212"/>
                  <a:pt x="2907627" y="332485"/>
                  <a:pt x="2895275" y="568771"/>
                </a:cubicBezTo>
                <a:cubicBezTo>
                  <a:pt x="2882923" y="805057"/>
                  <a:pt x="2921575" y="1101331"/>
                  <a:pt x="2895275" y="1240955"/>
                </a:cubicBezTo>
                <a:cubicBezTo>
                  <a:pt x="2868975" y="1380579"/>
                  <a:pt x="2886753" y="1546863"/>
                  <a:pt x="2895275" y="1835579"/>
                </a:cubicBezTo>
                <a:cubicBezTo>
                  <a:pt x="2903797" y="2124295"/>
                  <a:pt x="2871329" y="2404203"/>
                  <a:pt x="2895275" y="2585323"/>
                </a:cubicBezTo>
                <a:cubicBezTo>
                  <a:pt x="2782982" y="2592913"/>
                  <a:pt x="2542378" y="2564468"/>
                  <a:pt x="2374126" y="2585323"/>
                </a:cubicBezTo>
                <a:cubicBezTo>
                  <a:pt x="2205874" y="2606178"/>
                  <a:pt x="1974154" y="2604086"/>
                  <a:pt x="1795071" y="2585323"/>
                </a:cubicBezTo>
                <a:cubicBezTo>
                  <a:pt x="1615988" y="2566560"/>
                  <a:pt x="1314038" y="2557803"/>
                  <a:pt x="1158110" y="2585323"/>
                </a:cubicBezTo>
                <a:cubicBezTo>
                  <a:pt x="1002182" y="2612843"/>
                  <a:pt x="850374" y="2579158"/>
                  <a:pt x="579055" y="2585323"/>
                </a:cubicBezTo>
                <a:cubicBezTo>
                  <a:pt x="307737" y="2591488"/>
                  <a:pt x="192649" y="2571587"/>
                  <a:pt x="0" y="2585323"/>
                </a:cubicBezTo>
                <a:cubicBezTo>
                  <a:pt x="21992" y="2337189"/>
                  <a:pt x="-14792" y="2235884"/>
                  <a:pt x="0" y="1938992"/>
                </a:cubicBezTo>
                <a:cubicBezTo>
                  <a:pt x="14792" y="1642100"/>
                  <a:pt x="18585" y="1612507"/>
                  <a:pt x="0" y="1292662"/>
                </a:cubicBezTo>
                <a:cubicBezTo>
                  <a:pt x="-18585" y="972817"/>
                  <a:pt x="-10321" y="756422"/>
                  <a:pt x="0" y="594624"/>
                </a:cubicBezTo>
                <a:cubicBezTo>
                  <a:pt x="10321" y="432826"/>
                  <a:pt x="-16234" y="285885"/>
                  <a:pt x="0" y="0"/>
                </a:cubicBezTo>
                <a:close/>
              </a:path>
            </a:pathLst>
          </a:custGeom>
          <a:noFill/>
          <a:ln w="38100">
            <a:solidFill>
              <a:schemeClr val="tx1">
                <a:lumMod val="65000"/>
                <a:lumOff val="35000"/>
              </a:schemeClr>
            </a:solidFill>
            <a:prstDash val="dash"/>
            <a:extLst>
              <a:ext uri="{C807C97D-BFC1-408E-A445-0C87EB9F89A2}">
                <ask:lineSketchStyleProps xmlns:ask="http://schemas.microsoft.com/office/drawing/2018/sketchyshapes" sd="3507143784">
                  <a:prstGeom prst="rect">
                    <a:avLst/>
                  </a:prstGeom>
                  <ask:type>
                    <ask:lineSketchFreehand/>
                  </ask:type>
                </ask:lineSketchStyleProps>
              </a:ext>
            </a:extLst>
          </a:ln>
        </p:spPr>
        <p:txBody>
          <a:bodyPr wrap="square" rtlCol="0">
            <a:spAutoFit/>
          </a:bodyPr>
          <a:lstStyle/>
          <a:p>
            <a:r>
              <a:rPr kumimoji="1" lang="zh-CN" altLang="en-US" dirty="0"/>
              <a:t>尝试保留情感的分布并将</a:t>
            </a:r>
            <a:r>
              <a:rPr kumimoji="1" lang="en-US" altLang="zh-CN" dirty="0"/>
              <a:t>MSE</a:t>
            </a:r>
            <a:r>
              <a:rPr kumimoji="1" lang="zh-CN" altLang="en-US" dirty="0"/>
              <a:t>作为</a:t>
            </a:r>
            <a:r>
              <a:rPr kumimoji="1" lang="en-US" altLang="zh-CN" dirty="0"/>
              <a:t>Loss</a:t>
            </a:r>
            <a:r>
              <a:rPr kumimoji="1" lang="zh-CN" altLang="en-US" dirty="0"/>
              <a:t>，但是</a:t>
            </a:r>
            <a:r>
              <a:rPr kumimoji="1" lang="en-US" altLang="zh-CN" dirty="0"/>
              <a:t>MSE</a:t>
            </a:r>
            <a:r>
              <a:rPr kumimoji="1" lang="zh-CN" altLang="en-US" dirty="0"/>
              <a:t>并没有收敛。</a:t>
            </a:r>
            <a:endParaRPr kumimoji="1" lang="en-US" altLang="zh-CN" dirty="0"/>
          </a:p>
          <a:p>
            <a:r>
              <a:rPr kumimoji="1" lang="zh-CN" altLang="en-US" dirty="0"/>
              <a:t>猜测原因是用户对一篇文章的倾向性情感有很大的随机性，分布规律随时间不同而不同，而</a:t>
            </a:r>
            <a:r>
              <a:rPr kumimoji="1" lang="en-US" altLang="zh-CN" dirty="0"/>
              <a:t>Cross</a:t>
            </a:r>
            <a:r>
              <a:rPr kumimoji="1" lang="zh-CN" altLang="en-US" dirty="0"/>
              <a:t> </a:t>
            </a:r>
            <a:r>
              <a:rPr kumimoji="1" lang="en-US" altLang="zh-CN" dirty="0"/>
              <a:t>Entropy</a:t>
            </a:r>
            <a:r>
              <a:rPr kumimoji="1" lang="zh-CN" altLang="en-US" dirty="0"/>
              <a:t>因为强调标签忽略了这种随机性，效果更好。</a:t>
            </a:r>
          </a:p>
        </p:txBody>
      </p:sp>
      <p:sp>
        <p:nvSpPr>
          <p:cNvPr id="9" name="文本框 8">
            <a:extLst>
              <a:ext uri="{FF2B5EF4-FFF2-40B4-BE49-F238E27FC236}">
                <a16:creationId xmlns:a16="http://schemas.microsoft.com/office/drawing/2014/main" id="{CD29F369-2357-3D45-B24C-C6605C5F8540}"/>
              </a:ext>
            </a:extLst>
          </p:cNvPr>
          <p:cNvSpPr txBox="1"/>
          <p:nvPr/>
        </p:nvSpPr>
        <p:spPr>
          <a:xfrm>
            <a:off x="3483429" y="5656521"/>
            <a:ext cx="5595256" cy="369332"/>
          </a:xfrm>
          <a:prstGeom prst="rect">
            <a:avLst/>
          </a:prstGeom>
          <a:noFill/>
        </p:spPr>
        <p:txBody>
          <a:bodyPr wrap="square" rtlCol="0">
            <a:spAutoFit/>
          </a:bodyPr>
          <a:lstStyle/>
          <a:p>
            <a:r>
              <a:rPr kumimoji="1" lang="zh-CN" altLang="en-US" dirty="0"/>
              <a:t>图</a:t>
            </a:r>
            <a:r>
              <a:rPr kumimoji="1" lang="en-US" altLang="zh-CN" dirty="0"/>
              <a:t>4.</a:t>
            </a:r>
            <a:r>
              <a:rPr kumimoji="1" lang="zh-CN" altLang="en-US" dirty="0"/>
              <a:t> 将</a:t>
            </a:r>
            <a:r>
              <a:rPr kumimoji="1" lang="en-US" altLang="zh-CN" dirty="0"/>
              <a:t>Cross</a:t>
            </a:r>
            <a:r>
              <a:rPr kumimoji="1" lang="zh-CN" altLang="en-US" dirty="0"/>
              <a:t> </a:t>
            </a:r>
            <a:r>
              <a:rPr kumimoji="1" lang="en-US" altLang="zh-CN" dirty="0"/>
              <a:t>Entropy</a:t>
            </a:r>
            <a:r>
              <a:rPr kumimoji="1" lang="zh-CN" altLang="en-US" dirty="0"/>
              <a:t>和</a:t>
            </a:r>
            <a:r>
              <a:rPr kumimoji="1" lang="en-US" altLang="zh-CN" dirty="0"/>
              <a:t>MSE</a:t>
            </a:r>
            <a:r>
              <a:rPr kumimoji="1" lang="zh-CN" altLang="en-US" dirty="0"/>
              <a:t>作为</a:t>
            </a:r>
            <a:r>
              <a:rPr kumimoji="1" lang="en-US" altLang="zh-CN" dirty="0"/>
              <a:t>Loss</a:t>
            </a:r>
            <a:r>
              <a:rPr kumimoji="1" lang="zh-CN" altLang="en-US" dirty="0"/>
              <a:t>的</a:t>
            </a:r>
            <a:r>
              <a:rPr kumimoji="1" lang="en-US" altLang="zh-CN" dirty="0"/>
              <a:t>CNN</a:t>
            </a:r>
            <a:r>
              <a:rPr kumimoji="1" lang="zh-CN" altLang="en-US" dirty="0"/>
              <a:t>模型对比</a:t>
            </a:r>
          </a:p>
        </p:txBody>
      </p:sp>
    </p:spTree>
    <p:extLst>
      <p:ext uri="{BB962C8B-B14F-4D97-AF65-F5344CB8AC3E}">
        <p14:creationId xmlns:p14="http://schemas.microsoft.com/office/powerpoint/2010/main" val="424301812"/>
      </p:ext>
    </p:extLst>
  </p:cSld>
  <p:clrMapOvr>
    <a:masterClrMapping/>
  </p:clrMapOvr>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alibri">
      <a:majorFont>
        <a:latin typeface="Calibri"/>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flip="none" rotWithShape="1">
          <a:gsLst>
            <a:gs pos="0">
              <a:srgbClr val="E72427"/>
            </a:gs>
            <a:gs pos="70000">
              <a:srgbClr val="E72427"/>
            </a:gs>
            <a:gs pos="100000">
              <a:srgbClr val="E72427">
                <a:alpha val="30000"/>
              </a:srgbClr>
            </a:gs>
          </a:gsLst>
          <a:lin ang="0" scaled="0"/>
          <a:tileRect/>
        </a:gra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SenseTime" id="{25735BD9-C396-6849-A20C-3E8FFED0A66E}" vid="{423B20F3-CBE1-F641-BF36-C9CBB78CCB1F}"/>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SenseTime</Template>
  <TotalTime>792</TotalTime>
  <Words>1284</Words>
  <Application>Microsoft Macintosh PowerPoint</Application>
  <PresentationFormat>宽屏</PresentationFormat>
  <Paragraphs>69</Paragraphs>
  <Slides>15</Slides>
  <Notes>0</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15</vt:i4>
      </vt:variant>
    </vt:vector>
  </HeadingPairs>
  <TitlesOfParts>
    <vt:vector size="20" baseType="lpstr">
      <vt:lpstr>等线</vt:lpstr>
      <vt:lpstr>微软雅黑</vt:lpstr>
      <vt:lpstr>Arial</vt:lpstr>
      <vt:lpstr>Calibri</vt:lpstr>
      <vt:lpstr>Office 主题</vt:lpstr>
      <vt:lpstr>Sentiment Classification based on Simplified Chinese News Text</vt:lpstr>
      <vt:lpstr>实验背景：</vt:lpstr>
      <vt:lpstr>实验数据：</vt:lpstr>
      <vt:lpstr>实验摘要：</vt:lpstr>
      <vt:lpstr>实验说明&amp;如何运行本实验</vt:lpstr>
      <vt:lpstr>模型网络结构-CNN</vt:lpstr>
      <vt:lpstr>模型网络结构-RNN % MLP</vt:lpstr>
      <vt:lpstr>Loss函数</vt:lpstr>
      <vt:lpstr>MSE作为Loss函数</vt:lpstr>
      <vt:lpstr>CNN</vt:lpstr>
      <vt:lpstr>RNN-LSTM</vt:lpstr>
      <vt:lpstr>RNN-GRU &amp; LSTM</vt:lpstr>
      <vt:lpstr>RNN-Bidirectional LSTM </vt:lpstr>
      <vt:lpstr>MLP</vt:lpstr>
      <vt:lpstr>实验总结--网络比较</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人工智能简介</dc:title>
  <dc:creator>戴娟</dc:creator>
  <cp:lastModifiedBy>Ventrue Vincent</cp:lastModifiedBy>
  <cp:revision>49</cp:revision>
  <cp:lastPrinted>2019-03-23T23:08:21Z</cp:lastPrinted>
  <dcterms:created xsi:type="dcterms:W3CDTF">2018-08-07T03:57:13Z</dcterms:created>
  <dcterms:modified xsi:type="dcterms:W3CDTF">2020-05-14T03:46:58Z</dcterms:modified>
</cp:coreProperties>
</file>